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5.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6.xml" ContentType="application/vnd.openxmlformats-officedocument.theme+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Ex2.xml" ContentType="application/vnd.ms-office.chartex+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charts/chart1.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 id="2147483982" r:id="rId5"/>
    <p:sldMasterId id="2147484010" r:id="rId6"/>
    <p:sldMasterId id="2147484033" r:id="rId7"/>
    <p:sldMasterId id="2147484052" r:id="rId8"/>
    <p:sldMasterId id="2147484066" r:id="rId9"/>
    <p:sldMasterId id="2147484079" r:id="rId10"/>
  </p:sldMasterIdLst>
  <p:notesMasterIdLst>
    <p:notesMasterId r:id="rId39"/>
  </p:notesMasterIdLst>
  <p:handoutMasterIdLst>
    <p:handoutMasterId r:id="rId40"/>
  </p:handoutMasterIdLst>
  <p:sldIdLst>
    <p:sldId id="754" r:id="rId11"/>
    <p:sldId id="1147" r:id="rId12"/>
    <p:sldId id="1148" r:id="rId13"/>
    <p:sldId id="862" r:id="rId14"/>
    <p:sldId id="1156" r:id="rId15"/>
    <p:sldId id="1157" r:id="rId16"/>
    <p:sldId id="1173" r:id="rId17"/>
    <p:sldId id="6103" r:id="rId18"/>
    <p:sldId id="1174" r:id="rId19"/>
    <p:sldId id="1175" r:id="rId20"/>
    <p:sldId id="1177" r:id="rId21"/>
    <p:sldId id="1158" r:id="rId22"/>
    <p:sldId id="1184" r:id="rId23"/>
    <p:sldId id="1161" r:id="rId24"/>
    <p:sldId id="1176" r:id="rId25"/>
    <p:sldId id="1171" r:id="rId26"/>
    <p:sldId id="1178" r:id="rId27"/>
    <p:sldId id="1182" r:id="rId28"/>
    <p:sldId id="1179" r:id="rId29"/>
    <p:sldId id="1180" r:id="rId30"/>
    <p:sldId id="1181" r:id="rId31"/>
    <p:sldId id="276" r:id="rId32"/>
    <p:sldId id="1183" r:id="rId33"/>
    <p:sldId id="1185" r:id="rId34"/>
    <p:sldId id="6101" r:id="rId35"/>
    <p:sldId id="6100" r:id="rId36"/>
    <p:sldId id="6102" r:id="rId37"/>
    <p:sldId id="1149" r:id="rId38"/>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yd Case" initials="LC" lastIdx="17" clrIdx="0">
    <p:extLst>
      <p:ext uri="{19B8F6BF-5375-455C-9EA6-DF929625EA0E}">
        <p15:presenceInfo xmlns:p15="http://schemas.microsoft.com/office/powerpoint/2012/main" userId="Loyd Case" providerId="None"/>
      </p:ext>
    </p:extLst>
  </p:cmAuthor>
  <p:cmAuthor id="2" name="Danielle Detering" initials="DD" lastIdx="1" clrIdx="1">
    <p:extLst>
      <p:ext uri="{19B8F6BF-5375-455C-9EA6-DF929625EA0E}">
        <p15:presenceInfo xmlns:p15="http://schemas.microsoft.com/office/powerpoint/2012/main" userId="S::ddetering@nvidia.com::385b7343-7e51-4167-b40a-3bc9ed8e0e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EEB"/>
    <a:srgbClr val="CBD9D3"/>
    <a:srgbClr val="E7EDEA"/>
    <a:srgbClr val="B1B1B1"/>
    <a:srgbClr val="E6E6E6"/>
    <a:srgbClr val="72AF2F"/>
    <a:srgbClr val="548200"/>
    <a:srgbClr val="FFFFFF"/>
    <a:srgbClr val="007450"/>
    <a:srgbClr val="598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6E3BC1-95E6-40A6-AD8D-F9ACDAF5431F}" v="1" dt="2021-05-10T21:05:13.927"/>
    <p1510:client id="{81A2C5D8-573C-61B5-9DBE-40FEF5645A84}" v="21" dt="2021-05-10T10:06:00.350"/>
    <p1510:client id="{ABD157DD-8D79-41E8-9B9F-2BC4C934FCFD}" v="1" dt="2021-05-10T10:09:57.9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6" autoAdjust="0"/>
    <p:restoredTop sz="70662" autoAdjust="0"/>
  </p:normalViewPr>
  <p:slideViewPr>
    <p:cSldViewPr snapToGrid="0">
      <p:cViewPr varScale="1">
        <p:scale>
          <a:sx n="52" d="100"/>
          <a:sy n="52" d="100"/>
        </p:scale>
        <p:origin x="618" y="45"/>
      </p:cViewPr>
      <p:guideLst>
        <p:guide orient="horz" pos="1316"/>
        <p:guide orient="horz" pos="3050"/>
        <p:guide orient="horz" pos="3189"/>
        <p:guide pos="5455"/>
        <p:guide orient="horz" pos="975"/>
        <p:guide pos="3457"/>
      </p:guideLst>
    </p:cSldViewPr>
  </p:slideViewPr>
  <p:notesTextViewPr>
    <p:cViewPr>
      <p:scale>
        <a:sx n="125" d="100"/>
        <a:sy n="125" d="100"/>
      </p:scale>
      <p:origin x="0" y="0"/>
    </p:cViewPr>
  </p:notesTextViewPr>
  <p:notesViewPr>
    <p:cSldViewPr snapToGrid="0">
      <p:cViewPr>
        <p:scale>
          <a:sx n="1" d="2"/>
          <a:sy n="1" d="2"/>
        </p:scale>
        <p:origin x="1737" y="27"/>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Y-Values</c:v>
                </c:pt>
              </c:strCache>
            </c:strRef>
          </c:tx>
          <c:spPr>
            <a:ln w="28575">
              <a:solidFill>
                <a:schemeClr val="accent1">
                  <a:lumMod val="75000"/>
                </a:schemeClr>
              </a:solidFill>
            </a:ln>
            <a:effectLst/>
          </c:spPr>
          <c:marker>
            <c:symbol val="circle"/>
            <c:size val="4"/>
            <c:spPr>
              <a:solidFill>
                <a:schemeClr val="accent1"/>
              </a:solidFill>
              <a:ln w="9525" cap="flat" cmpd="sng" algn="ctr">
                <a:solidFill>
                  <a:schemeClr val="accent1"/>
                </a:solidFill>
                <a:round/>
              </a:ln>
              <a:effectLst/>
            </c:spPr>
          </c:marker>
          <c:xVal>
            <c:numRef>
              <c:f>Sheet1!$A$2:$A$13</c:f>
              <c:numCache>
                <c:formatCode>General</c:formatCode>
                <c:ptCount val="12"/>
                <c:pt idx="0">
                  <c:v>0</c:v>
                </c:pt>
                <c:pt idx="1">
                  <c:v>0</c:v>
                </c:pt>
                <c:pt idx="2">
                  <c:v>0</c:v>
                </c:pt>
                <c:pt idx="3">
                  <c:v>1</c:v>
                </c:pt>
                <c:pt idx="4">
                  <c:v>1</c:v>
                </c:pt>
                <c:pt idx="5">
                  <c:v>1</c:v>
                </c:pt>
                <c:pt idx="6">
                  <c:v>2</c:v>
                </c:pt>
                <c:pt idx="7">
                  <c:v>2</c:v>
                </c:pt>
                <c:pt idx="8">
                  <c:v>2</c:v>
                </c:pt>
                <c:pt idx="9">
                  <c:v>3</c:v>
                </c:pt>
                <c:pt idx="10">
                  <c:v>3</c:v>
                </c:pt>
                <c:pt idx="11">
                  <c:v>3</c:v>
                </c:pt>
              </c:numCache>
            </c:numRef>
          </c:xVal>
          <c:yVal>
            <c:numRef>
              <c:f>Sheet1!$B$2:$B$13</c:f>
              <c:numCache>
                <c:formatCode>General</c:formatCode>
                <c:ptCount val="12"/>
                <c:pt idx="0">
                  <c:v>1</c:v>
                </c:pt>
                <c:pt idx="1">
                  <c:v>2</c:v>
                </c:pt>
                <c:pt idx="2">
                  <c:v>0</c:v>
                </c:pt>
                <c:pt idx="3">
                  <c:v>0</c:v>
                </c:pt>
                <c:pt idx="4">
                  <c:v>3</c:v>
                </c:pt>
                <c:pt idx="5">
                  <c:v>1</c:v>
                </c:pt>
                <c:pt idx="6">
                  <c:v>1</c:v>
                </c:pt>
                <c:pt idx="7">
                  <c:v>2</c:v>
                </c:pt>
                <c:pt idx="8">
                  <c:v>1</c:v>
                </c:pt>
                <c:pt idx="9">
                  <c:v>0</c:v>
                </c:pt>
                <c:pt idx="10">
                  <c:v>1</c:v>
                </c:pt>
                <c:pt idx="11">
                  <c:v>1</c:v>
                </c:pt>
              </c:numCache>
            </c:numRef>
          </c:yVal>
          <c:smooth val="0"/>
          <c:extLst>
            <c:ext xmlns:c16="http://schemas.microsoft.com/office/drawing/2014/chart" uri="{C3380CC4-5D6E-409C-BE32-E72D297353CC}">
              <c16:uniqueId val="{00000000-5076-46EF-8985-7CF53FE3A163}"/>
            </c:ext>
          </c:extLst>
        </c:ser>
        <c:dLbls>
          <c:showLegendKey val="0"/>
          <c:showVal val="0"/>
          <c:showCatName val="0"/>
          <c:showSerName val="0"/>
          <c:showPercent val="0"/>
          <c:showBubbleSize val="0"/>
        </c:dLbls>
        <c:axId val="1031694632"/>
        <c:axId val="1031692008"/>
      </c:scatterChart>
      <c:valAx>
        <c:axId val="1031694632"/>
        <c:scaling>
          <c:orientation val="minMax"/>
          <c:max val="3"/>
          <c:min val="0"/>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31692008"/>
        <c:crosses val="autoZero"/>
        <c:crossBetween val="midCat"/>
        <c:majorUnit val="1"/>
        <c:minorUnit val="0.5"/>
      </c:valAx>
      <c:valAx>
        <c:axId val="1031692008"/>
        <c:scaling>
          <c:orientation val="minMax"/>
        </c:scaling>
        <c:delete val="0"/>
        <c:axPos val="l"/>
        <c:majorGridlines>
          <c:spPr>
            <a:ln w="9525" cap="flat" cmpd="sng" algn="ctr">
              <a:solidFill>
                <a:schemeClr val="tx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31694632"/>
        <c:crosses val="autoZero"/>
        <c:crossBetween val="midCat"/>
        <c:majorUnit val="1"/>
        <c:min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Mike</c:v>
                </c:pt>
              </c:strCache>
            </c:strRef>
          </c:tx>
          <c:spPr>
            <a:ln w="28575">
              <a:solidFill>
                <a:schemeClr val="accent1">
                  <a:lumMod val="75000"/>
                </a:schemeClr>
              </a:solidFill>
            </a:ln>
            <a:effectLst/>
          </c:spPr>
          <c:marker>
            <c:symbol val="circle"/>
            <c:size val="4"/>
            <c:spPr>
              <a:solidFill>
                <a:schemeClr val="accent1"/>
              </a:solidFill>
              <a:ln w="9525" cap="flat" cmpd="sng" algn="ctr">
                <a:solidFill>
                  <a:schemeClr val="accent1"/>
                </a:solidFill>
                <a:round/>
              </a:ln>
              <a:effectLst/>
            </c:spPr>
          </c:marker>
          <c:xVal>
            <c:numRef>
              <c:f>Sheet1!$A$2:$A$5</c:f>
              <c:numCache>
                <c:formatCode>General</c:formatCode>
                <c:ptCount val="4"/>
                <c:pt idx="0">
                  <c:v>0</c:v>
                </c:pt>
                <c:pt idx="1">
                  <c:v>1</c:v>
                </c:pt>
                <c:pt idx="2">
                  <c:v>2</c:v>
                </c:pt>
                <c:pt idx="3">
                  <c:v>3</c:v>
                </c:pt>
              </c:numCache>
            </c:numRef>
          </c:xVal>
          <c:yVal>
            <c:numRef>
              <c:f>Sheet1!$B$2:$B$5</c:f>
              <c:numCache>
                <c:formatCode>General</c:formatCode>
                <c:ptCount val="4"/>
                <c:pt idx="0">
                  <c:v>1</c:v>
                </c:pt>
                <c:pt idx="1">
                  <c:v>0</c:v>
                </c:pt>
                <c:pt idx="2">
                  <c:v>1</c:v>
                </c:pt>
                <c:pt idx="3">
                  <c:v>0</c:v>
                </c:pt>
              </c:numCache>
            </c:numRef>
          </c:yVal>
          <c:smooth val="0"/>
          <c:extLst>
            <c:ext xmlns:c16="http://schemas.microsoft.com/office/drawing/2014/chart" uri="{C3380CC4-5D6E-409C-BE32-E72D297353CC}">
              <c16:uniqueId val="{00000000-5076-46EF-8985-7CF53FE3A163}"/>
            </c:ext>
          </c:extLst>
        </c:ser>
        <c:ser>
          <c:idx val="1"/>
          <c:order val="1"/>
          <c:tx>
            <c:strRef>
              <c:f>Sheet1!$C$1</c:f>
              <c:strCache>
                <c:ptCount val="1"/>
                <c:pt idx="0">
                  <c:v>Jacqui</c:v>
                </c:pt>
              </c:strCache>
            </c:strRef>
          </c:tx>
          <c:spPr>
            <a:ln w="28575">
              <a:solidFill>
                <a:schemeClr val="accent6">
                  <a:lumMod val="75000"/>
                </a:schemeClr>
              </a:solidFill>
            </a:ln>
            <a:effectLst/>
          </c:spPr>
          <c:marker>
            <c:symbol val="circle"/>
            <c:size val="4"/>
            <c:spPr>
              <a:solidFill>
                <a:schemeClr val="accent2"/>
              </a:solidFill>
              <a:ln w="9525" cap="flat" cmpd="sng" algn="ctr">
                <a:solidFill>
                  <a:schemeClr val="accent2"/>
                </a:solidFill>
                <a:round/>
              </a:ln>
              <a:effectLst/>
            </c:spPr>
          </c:marker>
          <c:xVal>
            <c:numRef>
              <c:f>Sheet1!$A$2:$A$5</c:f>
              <c:numCache>
                <c:formatCode>General</c:formatCode>
                <c:ptCount val="4"/>
                <c:pt idx="0">
                  <c:v>0</c:v>
                </c:pt>
                <c:pt idx="1">
                  <c:v>1</c:v>
                </c:pt>
                <c:pt idx="2">
                  <c:v>2</c:v>
                </c:pt>
                <c:pt idx="3">
                  <c:v>3</c:v>
                </c:pt>
              </c:numCache>
            </c:numRef>
          </c:xVal>
          <c:yVal>
            <c:numRef>
              <c:f>Sheet1!$C$2:$C$5</c:f>
              <c:numCache>
                <c:formatCode>General</c:formatCode>
                <c:ptCount val="4"/>
                <c:pt idx="0">
                  <c:v>2</c:v>
                </c:pt>
                <c:pt idx="1">
                  <c:v>3</c:v>
                </c:pt>
                <c:pt idx="2">
                  <c:v>2</c:v>
                </c:pt>
                <c:pt idx="3">
                  <c:v>1</c:v>
                </c:pt>
              </c:numCache>
            </c:numRef>
          </c:yVal>
          <c:smooth val="0"/>
          <c:extLst>
            <c:ext xmlns:c16="http://schemas.microsoft.com/office/drawing/2014/chart" uri="{C3380CC4-5D6E-409C-BE32-E72D297353CC}">
              <c16:uniqueId val="{00000001-74F0-45AE-A37E-A43FC0474AA7}"/>
            </c:ext>
          </c:extLst>
        </c:ser>
        <c:ser>
          <c:idx val="2"/>
          <c:order val="2"/>
          <c:tx>
            <c:strRef>
              <c:f>Sheet1!$D$1</c:f>
              <c:strCache>
                <c:ptCount val="1"/>
                <c:pt idx="0">
                  <c:v>Marina</c:v>
                </c:pt>
              </c:strCache>
            </c:strRef>
          </c:tx>
          <c:spPr>
            <a:ln w="28575">
              <a:solidFill>
                <a:schemeClr val="accent3"/>
              </a:solidFill>
            </a:ln>
            <a:effectLst/>
          </c:spPr>
          <c:marker>
            <c:symbol val="circle"/>
            <c:size val="4"/>
            <c:spPr>
              <a:solidFill>
                <a:schemeClr val="accent3"/>
              </a:solidFill>
              <a:ln w="9525" cap="flat" cmpd="sng" algn="ctr">
                <a:solidFill>
                  <a:schemeClr val="accent3"/>
                </a:solidFill>
                <a:round/>
              </a:ln>
              <a:effectLst/>
            </c:spPr>
          </c:marker>
          <c:xVal>
            <c:numRef>
              <c:f>Sheet1!$A$2:$A$5</c:f>
              <c:numCache>
                <c:formatCode>General</c:formatCode>
                <c:ptCount val="4"/>
                <c:pt idx="0">
                  <c:v>0</c:v>
                </c:pt>
                <c:pt idx="1">
                  <c:v>1</c:v>
                </c:pt>
                <c:pt idx="2">
                  <c:v>2</c:v>
                </c:pt>
                <c:pt idx="3">
                  <c:v>3</c:v>
                </c:pt>
              </c:numCache>
            </c:numRef>
          </c:xVal>
          <c:yVal>
            <c:numRef>
              <c:f>Sheet1!$D$2:$D$5</c:f>
              <c:numCache>
                <c:formatCode>General</c:formatCode>
                <c:ptCount val="4"/>
                <c:pt idx="0">
                  <c:v>0</c:v>
                </c:pt>
                <c:pt idx="1">
                  <c:v>1</c:v>
                </c:pt>
                <c:pt idx="2">
                  <c:v>1</c:v>
                </c:pt>
                <c:pt idx="3">
                  <c:v>1</c:v>
                </c:pt>
              </c:numCache>
            </c:numRef>
          </c:yVal>
          <c:smooth val="0"/>
          <c:extLst>
            <c:ext xmlns:c16="http://schemas.microsoft.com/office/drawing/2014/chart" uri="{C3380CC4-5D6E-409C-BE32-E72D297353CC}">
              <c16:uniqueId val="{00000002-74F0-45AE-A37E-A43FC0474AA7}"/>
            </c:ext>
          </c:extLst>
        </c:ser>
        <c:dLbls>
          <c:showLegendKey val="0"/>
          <c:showVal val="0"/>
          <c:showCatName val="0"/>
          <c:showSerName val="0"/>
          <c:showPercent val="0"/>
          <c:showBubbleSize val="0"/>
        </c:dLbls>
        <c:axId val="1031694632"/>
        <c:axId val="1031692008"/>
      </c:scatterChart>
      <c:valAx>
        <c:axId val="1031694632"/>
        <c:scaling>
          <c:orientation val="minMax"/>
          <c:max val="3"/>
          <c:min val="0"/>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31692008"/>
        <c:crosses val="autoZero"/>
        <c:crossBetween val="midCat"/>
        <c:majorUnit val="1"/>
        <c:minorUnit val="0.5"/>
      </c:valAx>
      <c:valAx>
        <c:axId val="1031692008"/>
        <c:scaling>
          <c:orientation val="minMax"/>
        </c:scaling>
        <c:delete val="0"/>
        <c:axPos val="l"/>
        <c:majorGridlines>
          <c:spPr>
            <a:ln w="9525" cap="flat" cmpd="sng" algn="ctr">
              <a:solidFill>
                <a:schemeClr val="tx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31694632"/>
        <c:crosses val="autoZero"/>
        <c:crossBetween val="midCat"/>
        <c:majorUnit val="1"/>
        <c:minorUnit val="0.5"/>
      </c:valAx>
      <c:spPr>
        <a:noFill/>
        <a:ln>
          <a:noFill/>
        </a:ln>
        <a:effectLst/>
      </c:spPr>
    </c:plotArea>
    <c:legend>
      <c:legendPos val="b"/>
      <c:overlay val="0"/>
      <c:spPr>
        <a:noFill/>
        <a:ln>
          <a:solidFill>
            <a:schemeClr val="accent6">
              <a:lumMod val="75000"/>
              <a:alpha val="96000"/>
            </a:schemeClr>
          </a:solid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Sheet1!$A$2:$A$77</cx:f>
        <cx:lvl ptCount="76" formatCode="General">
          <cx:pt idx="0">-1</cx:pt>
          <cx:pt idx="1">-1</cx:pt>
          <cx:pt idx="2">-1</cx:pt>
          <cx:pt idx="3">-1</cx:pt>
          <cx:pt idx="4">-1</cx:pt>
          <cx:pt idx="5">-1</cx:pt>
          <cx:pt idx="6">-1</cx:pt>
          <cx:pt idx="7">-1</cx:pt>
          <cx:pt idx="8">0</cx:pt>
          <cx:pt idx="9">0</cx:pt>
          <cx:pt idx="10">1</cx:pt>
          <cx:pt idx="11">1</cx:pt>
          <cx:pt idx="12">1</cx:pt>
          <cx:pt idx="13">1</cx:pt>
          <cx:pt idx="14">1</cx:pt>
          <cx:pt idx="15">2</cx:pt>
          <cx:pt idx="16">2</cx:pt>
          <cx:pt idx="17">2</cx:pt>
          <cx:pt idx="18">2</cx:pt>
          <cx:pt idx="19">3</cx:pt>
          <cx:pt idx="20">3</cx:pt>
          <cx:pt idx="21">4</cx:pt>
          <cx:pt idx="22">6</cx:pt>
          <cx:pt idx="23">-1</cx:pt>
          <cx:pt idx="24">-1</cx:pt>
          <cx:pt idx="25">-1</cx:pt>
          <cx:pt idx="26">-1</cx:pt>
          <cx:pt idx="27">-1</cx:pt>
          <cx:pt idx="28">-1</cx:pt>
        </cx:lvl>
      </cx:numDim>
    </cx:data>
  </cx:chartData>
  <cx:chart>
    <cx:plotArea>
      <cx:plotAreaRegion>
        <cx:series layoutId="clusteredColumn" uniqueId="{FD25A5AB-707E-40C0-A22D-F50374FAB331}">
          <cx:tx>
            <cx:txData>
              <cx:f>Sheet1!$A$1</cx:f>
              <cx:v>Series1</cx:v>
            </cx:txData>
          </cx:tx>
          <cx:dataId val="0"/>
          <cx:layoutPr>
            <cx:binning intervalClosed="r"/>
          </cx:layoutPr>
        </cx:series>
      </cx:plotAreaRegion>
      <cx:axis id="0">
        <cx:catScaling gapWidth="0"/>
        <cx:tickLabels/>
        <cx:txPr>
          <a:bodyPr spcFirstLastPara="1" vertOverflow="ellipsis" horzOverflow="overflow" wrap="square" lIns="0" tIns="0" rIns="0" bIns="0" anchor="ctr" anchorCtr="1"/>
          <a:lstStyle/>
          <a:p>
            <a:pPr algn="ctr" rtl="0">
              <a:defRPr sz="1600">
                <a:solidFill>
                  <a:schemeClr val="bg1"/>
                </a:solidFill>
              </a:defRPr>
            </a:pPr>
            <a:endParaRPr lang="en-US" sz="1600" b="0" i="0" u="none" strike="noStrike" baseline="0">
              <a:solidFill>
                <a:schemeClr val="bg1"/>
              </a:solidFill>
              <a:latin typeface="Trebuchet MS"/>
            </a:endParaRPr>
          </a:p>
        </cx:txPr>
      </cx:axis>
      <cx:axis id="1">
        <cx:valScaling/>
        <cx:majorGridlines/>
        <cx:tickLabels/>
        <cx:txPr>
          <a:bodyPr spcFirstLastPara="1" vertOverflow="ellipsis" horzOverflow="overflow" wrap="square" lIns="0" tIns="0" rIns="0" bIns="0" anchor="ctr" anchorCtr="1"/>
          <a:lstStyle/>
          <a:p>
            <a:pPr algn="ctr" rtl="0">
              <a:defRPr sz="1600">
                <a:solidFill>
                  <a:schemeClr val="bg1"/>
                </a:solidFill>
              </a:defRPr>
            </a:pPr>
            <a:endParaRPr lang="en-US" sz="1600" b="0" i="0" u="none" strike="noStrike" baseline="0">
              <a:solidFill>
                <a:schemeClr val="bg1"/>
              </a:solidFill>
              <a:latin typeface="Trebuchet MS"/>
            </a:endParaRPr>
          </a:p>
        </cx:txPr>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Sheet1!$A$2:$A$77</cx:f>
        <cx:lvl ptCount="76" formatCode="General">
          <cx:pt idx="0">255</cx:pt>
          <cx:pt idx="1">255</cx:pt>
          <cx:pt idx="2">255</cx:pt>
          <cx:pt idx="3">255</cx:pt>
          <cx:pt idx="4">255</cx:pt>
          <cx:pt idx="5">255</cx:pt>
          <cx:pt idx="6">255</cx:pt>
          <cx:pt idx="7">255</cx:pt>
          <cx:pt idx="8">0</cx:pt>
          <cx:pt idx="9">0</cx:pt>
          <cx:pt idx="10">1</cx:pt>
          <cx:pt idx="11">1</cx:pt>
          <cx:pt idx="12">1</cx:pt>
          <cx:pt idx="13">1</cx:pt>
          <cx:pt idx="14">1</cx:pt>
          <cx:pt idx="15">2</cx:pt>
          <cx:pt idx="16">2</cx:pt>
          <cx:pt idx="17">2</cx:pt>
          <cx:pt idx="18">2</cx:pt>
          <cx:pt idx="19">3</cx:pt>
          <cx:pt idx="20">3</cx:pt>
          <cx:pt idx="21">4</cx:pt>
          <cx:pt idx="22">6</cx:pt>
          <cx:pt idx="23">255</cx:pt>
          <cx:pt idx="24">255</cx:pt>
          <cx:pt idx="25">255</cx:pt>
          <cx:pt idx="26">255</cx:pt>
          <cx:pt idx="27">255</cx:pt>
          <cx:pt idx="28">255</cx:pt>
        </cx:lvl>
      </cx:numDim>
    </cx:data>
  </cx:chartData>
  <cx:chart>
    <cx:plotArea>
      <cx:plotAreaRegion>
        <cx:series layoutId="clusteredColumn" uniqueId="{FD25A5AB-707E-40C0-A22D-F50374FAB331}">
          <cx:tx>
            <cx:txData>
              <cx:f>Sheet1!$A$1</cx:f>
              <cx:v>Series1</cx:v>
            </cx:txData>
          </cx:tx>
          <cx:dataId val="0"/>
          <cx:layoutPr>
            <cx:binning intervalClosed="r"/>
          </cx:layoutPr>
        </cx:series>
      </cx:plotAreaRegion>
      <cx:axis id="0">
        <cx:catScaling gapWidth="0"/>
        <cx:tickLabels/>
        <cx:txPr>
          <a:bodyPr spcFirstLastPara="1" vertOverflow="ellipsis" horzOverflow="overflow" wrap="square" lIns="0" tIns="0" rIns="0" bIns="0" anchor="ctr" anchorCtr="1"/>
          <a:lstStyle/>
          <a:p>
            <a:pPr algn="ctr" rtl="0">
              <a:defRPr sz="1600">
                <a:solidFill>
                  <a:schemeClr val="bg1"/>
                </a:solidFill>
              </a:defRPr>
            </a:pPr>
            <a:endParaRPr lang="en-US" sz="1600" b="0" i="0" u="none" strike="noStrike" baseline="0">
              <a:solidFill>
                <a:schemeClr val="bg1"/>
              </a:solidFill>
              <a:latin typeface="Trebuchet MS"/>
            </a:endParaRPr>
          </a:p>
        </cx:txPr>
      </cx:axis>
      <cx:axis id="1">
        <cx:valScaling/>
        <cx:majorGridlines/>
        <cx:tickLabels/>
        <cx:txPr>
          <a:bodyPr spcFirstLastPara="1" vertOverflow="ellipsis" horzOverflow="overflow" wrap="square" lIns="0" tIns="0" rIns="0" bIns="0" anchor="ctr" anchorCtr="1"/>
          <a:lstStyle/>
          <a:p>
            <a:pPr algn="ctr" rtl="0">
              <a:defRPr sz="1600">
                <a:solidFill>
                  <a:schemeClr val="bg1"/>
                </a:solidFill>
              </a:defRPr>
            </a:pPr>
            <a:endParaRPr lang="en-US" sz="1600" b="0" i="0" u="none" strike="noStrike" baseline="0">
              <a:solidFill>
                <a:schemeClr val="bg1"/>
              </a:solidFill>
              <a:latin typeface="Trebuchet MS"/>
            </a:endParaRPr>
          </a:p>
        </cx:txPr>
      </cx:axis>
    </cx:plotArea>
  </cx:chart>
</cx: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cs:chartArea>
  <cs:dataLabel>
    <cs:lnRef idx="0"/>
    <cs:fillRef idx="0"/>
    <cs:effectRef idx="0"/>
    <cs:fontRef idx="minor">
      <a:schemeClr val="dk1"/>
    </cs:fontRef>
    <cs:defRPr sz="1197"/>
  </cs:dataLabel>
  <cs:dataLabelCallout>
    <cs:lnRef idx="0"/>
    <cs:fillRef idx="0"/>
    <cs:effectRef idx="0"/>
    <cs:fontRef idx="minor">
      <a:schemeClr val="lt1"/>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22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1197"/>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6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cs:chartArea>
  <cs:dataLabel>
    <cs:lnRef idx="0"/>
    <cs:fillRef idx="0"/>
    <cs:effectRef idx="0"/>
    <cs:fontRef idx="minor">
      <a:schemeClr val="dk1"/>
    </cs:fontRef>
    <cs:defRPr sz="1197"/>
  </cs:dataLabel>
  <cs:dataLabelCallout>
    <cs:lnRef idx="0"/>
    <cs:fillRef idx="0"/>
    <cs:effectRef idx="0"/>
    <cs:fontRef idx="minor">
      <a:schemeClr val="lt1"/>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22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1197"/>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diagrams/_rels/data2.xml.rels><?xml version="1.0" encoding="UTF-8" standalone="yes"?>
<Relationships xmlns="http://schemas.openxmlformats.org/package/2006/relationships"><Relationship Id="rId3" Type="http://schemas.openxmlformats.org/officeDocument/2006/relationships/hyperlink" Target="http://localhost:8888/" TargetMode="External"/><Relationship Id="rId2" Type="http://schemas.openxmlformats.org/officeDocument/2006/relationships/hyperlink" Target="https://ngc.nvidia.com/catalog/containers/nvidia:dli-data-engineering" TargetMode="External"/><Relationship Id="rId1" Type="http://schemas.openxmlformats.org/officeDocument/2006/relationships/hyperlink" Target="https://www.docker.com/" TargetMode="External"/><Relationship Id="rId4" Type="http://schemas.openxmlformats.org/officeDocument/2006/relationships/hyperlink" Target="https://docs.nvidia.com/dgx/ngc-registry-for-dgx-user-guide/index.html" TargetMode="External"/></Relationships>
</file>

<file path=ppt/diagrams/_rels/drawing2.xml.rels><?xml version="1.0" encoding="UTF-8" standalone="yes"?>
<Relationships xmlns="http://schemas.openxmlformats.org/package/2006/relationships"><Relationship Id="rId3" Type="http://schemas.openxmlformats.org/officeDocument/2006/relationships/hyperlink" Target="https://ngc.nvidia.com/catalog/containers/nvidia:dli-data-engineering" TargetMode="External"/><Relationship Id="rId2" Type="http://schemas.openxmlformats.org/officeDocument/2006/relationships/hyperlink" Target="https://docs.nvidia.com/dgx/ngc-registry-for-dgx-user-guide/index.html" TargetMode="External"/><Relationship Id="rId1" Type="http://schemas.openxmlformats.org/officeDocument/2006/relationships/hyperlink" Target="https://www.docker.com/" TargetMode="External"/><Relationship Id="rId4" Type="http://schemas.openxmlformats.org/officeDocument/2006/relationships/hyperlink" Target="http://localhost:8888/"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4466E2-1FE0-4AAF-9A15-35A18460AE6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9124095B-A200-4DEB-90C0-ACCBFBD33BF2}">
      <dgm:prSet/>
      <dgm:spPr/>
      <dgm:t>
        <a:bodyPr/>
        <a:lstStyle/>
        <a:p>
          <a:r>
            <a:rPr lang="en-US" dirty="0"/>
            <a:t>Part 1:  Data Formats</a:t>
          </a:r>
        </a:p>
      </dgm:t>
    </dgm:pt>
    <dgm:pt modelId="{C07EC53E-9B77-4F6F-B546-87DA1851BCB6}" type="parTrans" cxnId="{23A1D04A-5FFD-4038-A9DC-E5062E9CACC2}">
      <dgm:prSet/>
      <dgm:spPr/>
      <dgm:t>
        <a:bodyPr/>
        <a:lstStyle/>
        <a:p>
          <a:endParaRPr lang="en-US"/>
        </a:p>
      </dgm:t>
    </dgm:pt>
    <dgm:pt modelId="{30D6C911-C612-4E13-972B-862C0C14448B}" type="sibTrans" cxnId="{23A1D04A-5FFD-4038-A9DC-E5062E9CACC2}">
      <dgm:prSet/>
      <dgm:spPr/>
      <dgm:t>
        <a:bodyPr/>
        <a:lstStyle/>
        <a:p>
          <a:endParaRPr lang="en-US"/>
        </a:p>
      </dgm:t>
    </dgm:pt>
    <dgm:pt modelId="{E3B6176B-19E9-49DC-8935-5FC1D326226A}">
      <dgm:prSet/>
      <dgm:spPr/>
      <dgm:t>
        <a:bodyPr/>
        <a:lstStyle/>
        <a:p>
          <a:r>
            <a:rPr lang="en-US" dirty="0"/>
            <a:t>Part 2: ETL with </a:t>
          </a:r>
          <a:r>
            <a:rPr lang="en-US" dirty="0" err="1"/>
            <a:t>NVTabular</a:t>
          </a:r>
          <a:endParaRPr lang="en-US" dirty="0"/>
        </a:p>
      </dgm:t>
    </dgm:pt>
    <dgm:pt modelId="{35969128-5469-45F0-A0BD-A614DA29450E}" type="parTrans" cxnId="{408E519F-B299-4FE7-BF7B-6E9C884FB638}">
      <dgm:prSet/>
      <dgm:spPr/>
      <dgm:t>
        <a:bodyPr/>
        <a:lstStyle/>
        <a:p>
          <a:endParaRPr lang="en-US"/>
        </a:p>
      </dgm:t>
    </dgm:pt>
    <dgm:pt modelId="{907CC422-609D-4111-93B5-6B0E685CCC4E}" type="sibTrans" cxnId="{408E519F-B299-4FE7-BF7B-6E9C884FB638}">
      <dgm:prSet/>
      <dgm:spPr/>
      <dgm:t>
        <a:bodyPr/>
        <a:lstStyle/>
        <a:p>
          <a:endParaRPr lang="en-US"/>
        </a:p>
      </dgm:t>
    </dgm:pt>
    <dgm:pt modelId="{BC73A0EF-BACA-44B5-B7FA-8559EFE7D717}">
      <dgm:prSet/>
      <dgm:spPr/>
      <dgm:t>
        <a:bodyPr/>
        <a:lstStyle/>
        <a:p>
          <a:r>
            <a:rPr lang="en-US" dirty="0"/>
            <a:t>Part 3: Data Visualization</a:t>
          </a:r>
        </a:p>
      </dgm:t>
    </dgm:pt>
    <dgm:pt modelId="{3492A832-F0B4-41AC-BBF7-53083F681CF3}" type="parTrans" cxnId="{BBE2EE80-CD07-42F3-9AB1-5359BB01F88E}">
      <dgm:prSet/>
      <dgm:spPr/>
      <dgm:t>
        <a:bodyPr/>
        <a:lstStyle/>
        <a:p>
          <a:endParaRPr lang="en-US"/>
        </a:p>
      </dgm:t>
    </dgm:pt>
    <dgm:pt modelId="{5278DCD6-8C12-4249-BC74-09DCD8B0FF5E}" type="sibTrans" cxnId="{BBE2EE80-CD07-42F3-9AB1-5359BB01F88E}">
      <dgm:prSet/>
      <dgm:spPr/>
      <dgm:t>
        <a:bodyPr/>
        <a:lstStyle/>
        <a:p>
          <a:endParaRPr lang="en-US"/>
        </a:p>
      </dgm:t>
    </dgm:pt>
    <dgm:pt modelId="{60F5443E-3D25-48E7-BD6D-267D69AA3389}" type="pres">
      <dgm:prSet presAssocID="{014466E2-1FE0-4AAF-9A15-35A18460AE6C}" presName="linear" presStyleCnt="0">
        <dgm:presLayoutVars>
          <dgm:dir/>
          <dgm:animLvl val="lvl"/>
          <dgm:resizeHandles val="exact"/>
        </dgm:presLayoutVars>
      </dgm:prSet>
      <dgm:spPr/>
    </dgm:pt>
    <dgm:pt modelId="{948C24EC-B794-43AB-9FC4-5584C5246655}" type="pres">
      <dgm:prSet presAssocID="{9124095B-A200-4DEB-90C0-ACCBFBD33BF2}" presName="parentLin" presStyleCnt="0"/>
      <dgm:spPr/>
    </dgm:pt>
    <dgm:pt modelId="{FC30B8EC-879B-4B4B-981B-3EE637F42D6A}" type="pres">
      <dgm:prSet presAssocID="{9124095B-A200-4DEB-90C0-ACCBFBD33BF2}" presName="parentLeftMargin" presStyleLbl="node1" presStyleIdx="0" presStyleCnt="3"/>
      <dgm:spPr/>
    </dgm:pt>
    <dgm:pt modelId="{D6D66FE0-E326-43BD-A55E-8C9D0A92B3CB}" type="pres">
      <dgm:prSet presAssocID="{9124095B-A200-4DEB-90C0-ACCBFBD33BF2}" presName="parentText" presStyleLbl="node1" presStyleIdx="0" presStyleCnt="3">
        <dgm:presLayoutVars>
          <dgm:chMax val="0"/>
          <dgm:bulletEnabled val="1"/>
        </dgm:presLayoutVars>
      </dgm:prSet>
      <dgm:spPr/>
    </dgm:pt>
    <dgm:pt modelId="{026EF489-57F0-4C0D-9743-688EAE783F65}" type="pres">
      <dgm:prSet presAssocID="{9124095B-A200-4DEB-90C0-ACCBFBD33BF2}" presName="negativeSpace" presStyleCnt="0"/>
      <dgm:spPr/>
    </dgm:pt>
    <dgm:pt modelId="{1F80A7D4-969A-4E7E-9531-458F74DCE459}" type="pres">
      <dgm:prSet presAssocID="{9124095B-A200-4DEB-90C0-ACCBFBD33BF2}" presName="childText" presStyleLbl="conFgAcc1" presStyleIdx="0" presStyleCnt="3">
        <dgm:presLayoutVars>
          <dgm:bulletEnabled val="1"/>
        </dgm:presLayoutVars>
      </dgm:prSet>
      <dgm:spPr/>
    </dgm:pt>
    <dgm:pt modelId="{CD8AD931-DDDF-4B54-95C3-BA456A6FEB28}" type="pres">
      <dgm:prSet presAssocID="{30D6C911-C612-4E13-972B-862C0C14448B}" presName="spaceBetweenRectangles" presStyleCnt="0"/>
      <dgm:spPr/>
    </dgm:pt>
    <dgm:pt modelId="{75B91715-653F-468A-BBBB-9C2D6A87E00B}" type="pres">
      <dgm:prSet presAssocID="{E3B6176B-19E9-49DC-8935-5FC1D326226A}" presName="parentLin" presStyleCnt="0"/>
      <dgm:spPr/>
    </dgm:pt>
    <dgm:pt modelId="{56277306-AE2B-49E0-975E-1A83394B349C}" type="pres">
      <dgm:prSet presAssocID="{E3B6176B-19E9-49DC-8935-5FC1D326226A}" presName="parentLeftMargin" presStyleLbl="node1" presStyleIdx="0" presStyleCnt="3"/>
      <dgm:spPr/>
    </dgm:pt>
    <dgm:pt modelId="{FA756CBE-44B9-4F18-B2D1-6FBA673FFC2D}" type="pres">
      <dgm:prSet presAssocID="{E3B6176B-19E9-49DC-8935-5FC1D326226A}" presName="parentText" presStyleLbl="node1" presStyleIdx="1" presStyleCnt="3">
        <dgm:presLayoutVars>
          <dgm:chMax val="0"/>
          <dgm:bulletEnabled val="1"/>
        </dgm:presLayoutVars>
      </dgm:prSet>
      <dgm:spPr/>
    </dgm:pt>
    <dgm:pt modelId="{87FE9E24-6B85-4968-A992-A75BF076D288}" type="pres">
      <dgm:prSet presAssocID="{E3B6176B-19E9-49DC-8935-5FC1D326226A}" presName="negativeSpace" presStyleCnt="0"/>
      <dgm:spPr/>
    </dgm:pt>
    <dgm:pt modelId="{247F1B74-319B-49D7-A018-48E863D8B398}" type="pres">
      <dgm:prSet presAssocID="{E3B6176B-19E9-49DC-8935-5FC1D326226A}" presName="childText" presStyleLbl="conFgAcc1" presStyleIdx="1" presStyleCnt="3">
        <dgm:presLayoutVars>
          <dgm:bulletEnabled val="1"/>
        </dgm:presLayoutVars>
      </dgm:prSet>
      <dgm:spPr/>
    </dgm:pt>
    <dgm:pt modelId="{42404858-34F1-40CE-B3C2-7586D8378E3D}" type="pres">
      <dgm:prSet presAssocID="{907CC422-609D-4111-93B5-6B0E685CCC4E}" presName="spaceBetweenRectangles" presStyleCnt="0"/>
      <dgm:spPr/>
    </dgm:pt>
    <dgm:pt modelId="{B9DD0433-B1D4-4E20-A896-139746A53795}" type="pres">
      <dgm:prSet presAssocID="{BC73A0EF-BACA-44B5-B7FA-8559EFE7D717}" presName="parentLin" presStyleCnt="0"/>
      <dgm:spPr/>
    </dgm:pt>
    <dgm:pt modelId="{6C8B57DF-B46E-474D-8DA3-3D0AFE24F324}" type="pres">
      <dgm:prSet presAssocID="{BC73A0EF-BACA-44B5-B7FA-8559EFE7D717}" presName="parentLeftMargin" presStyleLbl="node1" presStyleIdx="1" presStyleCnt="3"/>
      <dgm:spPr/>
    </dgm:pt>
    <dgm:pt modelId="{FA5B2DE7-C0B7-4BF4-B5CD-CA36978A8F75}" type="pres">
      <dgm:prSet presAssocID="{BC73A0EF-BACA-44B5-B7FA-8559EFE7D717}" presName="parentText" presStyleLbl="node1" presStyleIdx="2" presStyleCnt="3">
        <dgm:presLayoutVars>
          <dgm:chMax val="0"/>
          <dgm:bulletEnabled val="1"/>
        </dgm:presLayoutVars>
      </dgm:prSet>
      <dgm:spPr/>
    </dgm:pt>
    <dgm:pt modelId="{A064764D-223C-4B2C-AE5B-39A12330BD80}" type="pres">
      <dgm:prSet presAssocID="{BC73A0EF-BACA-44B5-B7FA-8559EFE7D717}" presName="negativeSpace" presStyleCnt="0"/>
      <dgm:spPr/>
    </dgm:pt>
    <dgm:pt modelId="{057C50B2-50C0-493C-9C7A-8F44D0563959}" type="pres">
      <dgm:prSet presAssocID="{BC73A0EF-BACA-44B5-B7FA-8559EFE7D717}" presName="childText" presStyleLbl="conFgAcc1" presStyleIdx="2" presStyleCnt="3">
        <dgm:presLayoutVars>
          <dgm:bulletEnabled val="1"/>
        </dgm:presLayoutVars>
      </dgm:prSet>
      <dgm:spPr/>
    </dgm:pt>
  </dgm:ptLst>
  <dgm:cxnLst>
    <dgm:cxn modelId="{B67D2E2E-9E1B-411F-BDE1-01B69C2686AA}" type="presOf" srcId="{BC73A0EF-BACA-44B5-B7FA-8559EFE7D717}" destId="{FA5B2DE7-C0B7-4BF4-B5CD-CA36978A8F75}" srcOrd="1" destOrd="0" presId="urn:microsoft.com/office/officeart/2005/8/layout/list1"/>
    <dgm:cxn modelId="{B9D3E645-EC69-496A-9C28-DC1FB4E26C1D}" type="presOf" srcId="{014466E2-1FE0-4AAF-9A15-35A18460AE6C}" destId="{60F5443E-3D25-48E7-BD6D-267D69AA3389}" srcOrd="0" destOrd="0" presId="urn:microsoft.com/office/officeart/2005/8/layout/list1"/>
    <dgm:cxn modelId="{23A1D04A-5FFD-4038-A9DC-E5062E9CACC2}" srcId="{014466E2-1FE0-4AAF-9A15-35A18460AE6C}" destId="{9124095B-A200-4DEB-90C0-ACCBFBD33BF2}" srcOrd="0" destOrd="0" parTransId="{C07EC53E-9B77-4F6F-B546-87DA1851BCB6}" sibTransId="{30D6C911-C612-4E13-972B-862C0C14448B}"/>
    <dgm:cxn modelId="{C324465A-5EFB-4363-96E3-0575827A3762}" type="presOf" srcId="{9124095B-A200-4DEB-90C0-ACCBFBD33BF2}" destId="{FC30B8EC-879B-4B4B-981B-3EE637F42D6A}" srcOrd="0" destOrd="0" presId="urn:microsoft.com/office/officeart/2005/8/layout/list1"/>
    <dgm:cxn modelId="{BBE2EE80-CD07-42F3-9AB1-5359BB01F88E}" srcId="{014466E2-1FE0-4AAF-9A15-35A18460AE6C}" destId="{BC73A0EF-BACA-44B5-B7FA-8559EFE7D717}" srcOrd="2" destOrd="0" parTransId="{3492A832-F0B4-41AC-BBF7-53083F681CF3}" sibTransId="{5278DCD6-8C12-4249-BC74-09DCD8B0FF5E}"/>
    <dgm:cxn modelId="{408E519F-B299-4FE7-BF7B-6E9C884FB638}" srcId="{014466E2-1FE0-4AAF-9A15-35A18460AE6C}" destId="{E3B6176B-19E9-49DC-8935-5FC1D326226A}" srcOrd="1" destOrd="0" parTransId="{35969128-5469-45F0-A0BD-A614DA29450E}" sibTransId="{907CC422-609D-4111-93B5-6B0E685CCC4E}"/>
    <dgm:cxn modelId="{7B714FA6-E269-4AB4-B1D1-CE76C996F0F1}" type="presOf" srcId="{E3B6176B-19E9-49DC-8935-5FC1D326226A}" destId="{56277306-AE2B-49E0-975E-1A83394B349C}" srcOrd="0" destOrd="0" presId="urn:microsoft.com/office/officeart/2005/8/layout/list1"/>
    <dgm:cxn modelId="{B6CF48BF-400D-46DD-AD44-38AEDA28ED89}" type="presOf" srcId="{BC73A0EF-BACA-44B5-B7FA-8559EFE7D717}" destId="{6C8B57DF-B46E-474D-8DA3-3D0AFE24F324}" srcOrd="0" destOrd="0" presId="urn:microsoft.com/office/officeart/2005/8/layout/list1"/>
    <dgm:cxn modelId="{22375FCC-E201-441E-A7A3-245172A5F93B}" type="presOf" srcId="{9124095B-A200-4DEB-90C0-ACCBFBD33BF2}" destId="{D6D66FE0-E326-43BD-A55E-8C9D0A92B3CB}" srcOrd="1" destOrd="0" presId="urn:microsoft.com/office/officeart/2005/8/layout/list1"/>
    <dgm:cxn modelId="{A9CF83FB-147A-4E67-A84C-3D4D631FC9D0}" type="presOf" srcId="{E3B6176B-19E9-49DC-8935-5FC1D326226A}" destId="{FA756CBE-44B9-4F18-B2D1-6FBA673FFC2D}" srcOrd="1" destOrd="0" presId="urn:microsoft.com/office/officeart/2005/8/layout/list1"/>
    <dgm:cxn modelId="{CAC2D417-827F-4DF7-A4D0-36C4853C2079}" type="presParOf" srcId="{60F5443E-3D25-48E7-BD6D-267D69AA3389}" destId="{948C24EC-B794-43AB-9FC4-5584C5246655}" srcOrd="0" destOrd="0" presId="urn:microsoft.com/office/officeart/2005/8/layout/list1"/>
    <dgm:cxn modelId="{634DE7FA-F2F8-4A4B-B4AF-6B1DA16E12B2}" type="presParOf" srcId="{948C24EC-B794-43AB-9FC4-5584C5246655}" destId="{FC30B8EC-879B-4B4B-981B-3EE637F42D6A}" srcOrd="0" destOrd="0" presId="urn:microsoft.com/office/officeart/2005/8/layout/list1"/>
    <dgm:cxn modelId="{F0D84756-5B60-480D-B90A-DA58E0BB415C}" type="presParOf" srcId="{948C24EC-B794-43AB-9FC4-5584C5246655}" destId="{D6D66FE0-E326-43BD-A55E-8C9D0A92B3CB}" srcOrd="1" destOrd="0" presId="urn:microsoft.com/office/officeart/2005/8/layout/list1"/>
    <dgm:cxn modelId="{F1846069-7B8A-472A-9FE5-3E6DEF63DB91}" type="presParOf" srcId="{60F5443E-3D25-48E7-BD6D-267D69AA3389}" destId="{026EF489-57F0-4C0D-9743-688EAE783F65}" srcOrd="1" destOrd="0" presId="urn:microsoft.com/office/officeart/2005/8/layout/list1"/>
    <dgm:cxn modelId="{D2F01072-2267-43F3-A098-BDB281A59FBA}" type="presParOf" srcId="{60F5443E-3D25-48E7-BD6D-267D69AA3389}" destId="{1F80A7D4-969A-4E7E-9531-458F74DCE459}" srcOrd="2" destOrd="0" presId="urn:microsoft.com/office/officeart/2005/8/layout/list1"/>
    <dgm:cxn modelId="{7D1CED96-1913-4053-9659-646D7C73F3DF}" type="presParOf" srcId="{60F5443E-3D25-48E7-BD6D-267D69AA3389}" destId="{CD8AD931-DDDF-4B54-95C3-BA456A6FEB28}" srcOrd="3" destOrd="0" presId="urn:microsoft.com/office/officeart/2005/8/layout/list1"/>
    <dgm:cxn modelId="{6C1176FF-46C0-4E2E-8150-7CC63D29679E}" type="presParOf" srcId="{60F5443E-3D25-48E7-BD6D-267D69AA3389}" destId="{75B91715-653F-468A-BBBB-9C2D6A87E00B}" srcOrd="4" destOrd="0" presId="urn:microsoft.com/office/officeart/2005/8/layout/list1"/>
    <dgm:cxn modelId="{C508602A-3877-4DFC-B40E-E680AC8DAF74}" type="presParOf" srcId="{75B91715-653F-468A-BBBB-9C2D6A87E00B}" destId="{56277306-AE2B-49E0-975E-1A83394B349C}" srcOrd="0" destOrd="0" presId="urn:microsoft.com/office/officeart/2005/8/layout/list1"/>
    <dgm:cxn modelId="{057A9875-673B-47CA-A949-BF07FEA757F7}" type="presParOf" srcId="{75B91715-653F-468A-BBBB-9C2D6A87E00B}" destId="{FA756CBE-44B9-4F18-B2D1-6FBA673FFC2D}" srcOrd="1" destOrd="0" presId="urn:microsoft.com/office/officeart/2005/8/layout/list1"/>
    <dgm:cxn modelId="{D170E920-A028-45EB-ABA4-A8516123C944}" type="presParOf" srcId="{60F5443E-3D25-48E7-BD6D-267D69AA3389}" destId="{87FE9E24-6B85-4968-A992-A75BF076D288}" srcOrd="5" destOrd="0" presId="urn:microsoft.com/office/officeart/2005/8/layout/list1"/>
    <dgm:cxn modelId="{1838F310-C6CB-4F9B-A98D-E712F764D3B9}" type="presParOf" srcId="{60F5443E-3D25-48E7-BD6D-267D69AA3389}" destId="{247F1B74-319B-49D7-A018-48E863D8B398}" srcOrd="6" destOrd="0" presId="urn:microsoft.com/office/officeart/2005/8/layout/list1"/>
    <dgm:cxn modelId="{7F247F5F-5CFB-4890-8338-506BCC6E3B01}" type="presParOf" srcId="{60F5443E-3D25-48E7-BD6D-267D69AA3389}" destId="{42404858-34F1-40CE-B3C2-7586D8378E3D}" srcOrd="7" destOrd="0" presId="urn:microsoft.com/office/officeart/2005/8/layout/list1"/>
    <dgm:cxn modelId="{E3D6D410-E40B-4EC6-8361-0FB8D7D98B3B}" type="presParOf" srcId="{60F5443E-3D25-48E7-BD6D-267D69AA3389}" destId="{B9DD0433-B1D4-4E20-A896-139746A53795}" srcOrd="8" destOrd="0" presId="urn:microsoft.com/office/officeart/2005/8/layout/list1"/>
    <dgm:cxn modelId="{A67566EA-68F0-4441-A6B2-8E8BE23804CC}" type="presParOf" srcId="{B9DD0433-B1D4-4E20-A896-139746A53795}" destId="{6C8B57DF-B46E-474D-8DA3-3D0AFE24F324}" srcOrd="0" destOrd="0" presId="urn:microsoft.com/office/officeart/2005/8/layout/list1"/>
    <dgm:cxn modelId="{08E970A6-EB28-474B-9EF6-B89FFB6DC0DA}" type="presParOf" srcId="{B9DD0433-B1D4-4E20-A896-139746A53795}" destId="{FA5B2DE7-C0B7-4BF4-B5CD-CA36978A8F75}" srcOrd="1" destOrd="0" presId="urn:microsoft.com/office/officeart/2005/8/layout/list1"/>
    <dgm:cxn modelId="{BF9FB6CF-131C-49A4-B706-86B259535659}" type="presParOf" srcId="{60F5443E-3D25-48E7-BD6D-267D69AA3389}" destId="{A064764D-223C-4B2C-AE5B-39A12330BD80}" srcOrd="9" destOrd="0" presId="urn:microsoft.com/office/officeart/2005/8/layout/list1"/>
    <dgm:cxn modelId="{401F5FA0-24F4-4A02-ABFA-A6BA4F36204D}" type="presParOf" srcId="{60F5443E-3D25-48E7-BD6D-267D69AA3389}" destId="{057C50B2-50C0-493C-9C7A-8F44D0563959}"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F8926E-B13D-4AE4-AA59-2D5C3EA238F6}" type="doc">
      <dgm:prSet loTypeId="urn:microsoft.com/office/officeart/2011/layout/TabList" loCatId="list" qsTypeId="urn:microsoft.com/office/officeart/2005/8/quickstyle/simple4" qsCatId="simple" csTypeId="urn:microsoft.com/office/officeart/2005/8/colors/accent1_2" csCatId="accent1" phldr="1"/>
      <dgm:spPr/>
      <dgm:t>
        <a:bodyPr/>
        <a:lstStyle/>
        <a:p>
          <a:endParaRPr lang="en-US"/>
        </a:p>
      </dgm:t>
    </dgm:pt>
    <dgm:pt modelId="{6EC5693F-0228-4AFE-818E-A989421A23E7}">
      <dgm:prSet phldrT="[Text]"/>
      <dgm:spPr/>
      <dgm:t>
        <a:bodyPr/>
        <a:lstStyle/>
        <a:p>
          <a:r>
            <a:rPr lang="en-US"/>
            <a:t>Step 1</a:t>
          </a:r>
        </a:p>
      </dgm:t>
    </dgm:pt>
    <dgm:pt modelId="{A4893F6C-AB07-49F9-B776-A50339D45479}" type="parTrans" cxnId="{0F7355E6-6C68-4519-9EFA-D405E77386A3}">
      <dgm:prSet/>
      <dgm:spPr/>
      <dgm:t>
        <a:bodyPr/>
        <a:lstStyle/>
        <a:p>
          <a:endParaRPr lang="en-US"/>
        </a:p>
      </dgm:t>
    </dgm:pt>
    <dgm:pt modelId="{20B0CD45-B3B7-4B5C-8B60-4547309A5BB8}" type="sibTrans" cxnId="{0F7355E6-6C68-4519-9EFA-D405E77386A3}">
      <dgm:prSet/>
      <dgm:spPr/>
      <dgm:t>
        <a:bodyPr/>
        <a:lstStyle/>
        <a:p>
          <a:endParaRPr lang="en-US"/>
        </a:p>
      </dgm:t>
    </dgm:pt>
    <dgm:pt modelId="{7B1D9C0B-A1B3-40D9-A2DF-14698F3CBEB9}">
      <dgm:prSet phldrT="[Text]"/>
      <dgm:spPr/>
      <dgm:t>
        <a:bodyPr/>
        <a:lstStyle/>
        <a:p>
          <a:r>
            <a:rPr lang="en-US">
              <a:solidFill>
                <a:sysClr val="windowText" lastClr="000000"/>
              </a:solidFill>
            </a:rPr>
            <a:t>Setup Docker</a:t>
          </a:r>
        </a:p>
      </dgm:t>
    </dgm:pt>
    <dgm:pt modelId="{EBBC7BFA-5296-4C1C-AEC1-FE7CECC675E7}" type="parTrans" cxnId="{1BC1B54C-7B82-4AAC-B1C3-51512A7505FA}">
      <dgm:prSet/>
      <dgm:spPr/>
      <dgm:t>
        <a:bodyPr/>
        <a:lstStyle/>
        <a:p>
          <a:endParaRPr lang="en-US"/>
        </a:p>
      </dgm:t>
    </dgm:pt>
    <dgm:pt modelId="{884AA746-213A-406A-B0BE-EB1F431F4CD0}" type="sibTrans" cxnId="{1BC1B54C-7B82-4AAC-B1C3-51512A7505FA}">
      <dgm:prSet/>
      <dgm:spPr/>
      <dgm:t>
        <a:bodyPr/>
        <a:lstStyle/>
        <a:p>
          <a:endParaRPr lang="en-US"/>
        </a:p>
      </dgm:t>
    </dgm:pt>
    <dgm:pt modelId="{BA8FC4D7-F3ED-407B-A2E3-3AC54E28550A}">
      <dgm:prSet phldrT="[Text]" custT="1"/>
      <dgm:spPr/>
      <dgm:t>
        <a:bodyPr/>
        <a:lstStyle/>
        <a:p>
          <a:pPr>
            <a:buNone/>
          </a:pPr>
          <a:r>
            <a:rPr lang="en-US" sz="1800" dirty="0">
              <a:solidFill>
                <a:sysClr val="windowText" lastClr="000000"/>
              </a:solidFill>
              <a:hlinkClick xmlns:r="http://schemas.openxmlformats.org/officeDocument/2006/relationships" r:id="rId1"/>
            </a:rPr>
            <a:t>https://www.docker.com/</a:t>
          </a:r>
          <a:endParaRPr lang="en-US" sz="1800" dirty="0">
            <a:solidFill>
              <a:sysClr val="windowText" lastClr="000000"/>
            </a:solidFill>
          </a:endParaRPr>
        </a:p>
      </dgm:t>
    </dgm:pt>
    <dgm:pt modelId="{D8DFB05F-D4E6-4C13-B714-06E8986AF0E1}" type="parTrans" cxnId="{03AB5FEA-6353-421A-9601-5EEB71146240}">
      <dgm:prSet/>
      <dgm:spPr/>
      <dgm:t>
        <a:bodyPr/>
        <a:lstStyle/>
        <a:p>
          <a:endParaRPr lang="en-US"/>
        </a:p>
      </dgm:t>
    </dgm:pt>
    <dgm:pt modelId="{92CD70F3-D76C-4759-BE77-2CF73BA3C9F7}" type="sibTrans" cxnId="{03AB5FEA-6353-421A-9601-5EEB71146240}">
      <dgm:prSet/>
      <dgm:spPr/>
      <dgm:t>
        <a:bodyPr/>
        <a:lstStyle/>
        <a:p>
          <a:endParaRPr lang="en-US"/>
        </a:p>
      </dgm:t>
    </dgm:pt>
    <dgm:pt modelId="{48395B2D-6AA1-401A-BA32-881B74097C45}">
      <dgm:prSet phldrT="[Text]"/>
      <dgm:spPr/>
      <dgm:t>
        <a:bodyPr/>
        <a:lstStyle/>
        <a:p>
          <a:r>
            <a:rPr lang="en-US"/>
            <a:t>Step 2</a:t>
          </a:r>
        </a:p>
      </dgm:t>
    </dgm:pt>
    <dgm:pt modelId="{13D8B034-BC9E-46DB-AE6A-131FB65A24F2}" type="parTrans" cxnId="{298C9516-A328-4408-9633-532F13B474C7}">
      <dgm:prSet/>
      <dgm:spPr/>
      <dgm:t>
        <a:bodyPr/>
        <a:lstStyle/>
        <a:p>
          <a:endParaRPr lang="en-US"/>
        </a:p>
      </dgm:t>
    </dgm:pt>
    <dgm:pt modelId="{C19A932A-EBEF-4398-8F5A-5F43D0BA40B5}" type="sibTrans" cxnId="{298C9516-A328-4408-9633-532F13B474C7}">
      <dgm:prSet/>
      <dgm:spPr/>
      <dgm:t>
        <a:bodyPr/>
        <a:lstStyle/>
        <a:p>
          <a:endParaRPr lang="en-US"/>
        </a:p>
      </dgm:t>
    </dgm:pt>
    <dgm:pt modelId="{DEECDD50-3799-4295-85C8-2E6D21AC19AB}">
      <dgm:prSet phldrT="[Text]"/>
      <dgm:spPr/>
      <dgm:t>
        <a:bodyPr/>
        <a:lstStyle/>
        <a:p>
          <a:r>
            <a:rPr lang="en-US">
              <a:solidFill>
                <a:schemeClr val="bg2"/>
              </a:solidFill>
            </a:rPr>
            <a:t>Visit NGC Catalog</a:t>
          </a:r>
        </a:p>
      </dgm:t>
    </dgm:pt>
    <dgm:pt modelId="{B25D92D3-4CB6-48AE-AAE6-463704F29262}" type="parTrans" cxnId="{F5735A43-D650-4862-A63B-2BADBDC3B427}">
      <dgm:prSet/>
      <dgm:spPr/>
      <dgm:t>
        <a:bodyPr/>
        <a:lstStyle/>
        <a:p>
          <a:endParaRPr lang="en-US"/>
        </a:p>
      </dgm:t>
    </dgm:pt>
    <dgm:pt modelId="{DF085514-004E-4273-88B1-2FC884D44CCD}" type="sibTrans" cxnId="{F5735A43-D650-4862-A63B-2BADBDC3B427}">
      <dgm:prSet/>
      <dgm:spPr/>
      <dgm:t>
        <a:bodyPr/>
        <a:lstStyle/>
        <a:p>
          <a:endParaRPr lang="en-US"/>
        </a:p>
      </dgm:t>
    </dgm:pt>
    <dgm:pt modelId="{A91135FD-764E-4CE4-B847-BD08745ECADE}">
      <dgm:prSet phldrT="[Text]" custT="1"/>
      <dgm:spPr/>
      <dgm:t>
        <a:bodyPr/>
        <a:lstStyle/>
        <a:p>
          <a:pPr>
            <a:buFont typeface="Arial" panose="020B0604020202020204" pitchFamily="34" charset="0"/>
            <a:buNone/>
          </a:pPr>
          <a:r>
            <a:rPr lang="en-US" sz="1800" dirty="0">
              <a:hlinkClick xmlns:r="http://schemas.openxmlformats.org/officeDocument/2006/relationships" r:id="rId2"/>
            </a:rPr>
            <a:t>https://ngc.nvidia.com/catalog/containers/nvidia:dli-data-engineering</a:t>
          </a:r>
          <a:endParaRPr lang="en-US" sz="1800" dirty="0"/>
        </a:p>
      </dgm:t>
    </dgm:pt>
    <dgm:pt modelId="{51115BE0-E3F8-4C7C-BD47-B9C1D45DFB00}" type="parTrans" cxnId="{1756313E-0FDB-4E32-9250-3730DBD90728}">
      <dgm:prSet/>
      <dgm:spPr/>
      <dgm:t>
        <a:bodyPr/>
        <a:lstStyle/>
        <a:p>
          <a:endParaRPr lang="en-US"/>
        </a:p>
      </dgm:t>
    </dgm:pt>
    <dgm:pt modelId="{7AB76EBD-093B-4DD0-89B5-C60279B7E9B8}" type="sibTrans" cxnId="{1756313E-0FDB-4E32-9250-3730DBD90728}">
      <dgm:prSet/>
      <dgm:spPr/>
      <dgm:t>
        <a:bodyPr/>
        <a:lstStyle/>
        <a:p>
          <a:endParaRPr lang="en-US"/>
        </a:p>
      </dgm:t>
    </dgm:pt>
    <dgm:pt modelId="{A1D3013F-B49D-485C-918D-E2478D25C1B4}">
      <dgm:prSet phldrT="[Text]"/>
      <dgm:spPr/>
      <dgm:t>
        <a:bodyPr/>
        <a:lstStyle/>
        <a:p>
          <a:r>
            <a:rPr lang="en-US"/>
            <a:t>Step 3</a:t>
          </a:r>
        </a:p>
      </dgm:t>
    </dgm:pt>
    <dgm:pt modelId="{F641DB12-7CEB-4202-930F-D3D1410BFA43}" type="parTrans" cxnId="{DF2505CC-8EC5-43FD-8719-D78047CEDC7A}">
      <dgm:prSet/>
      <dgm:spPr/>
      <dgm:t>
        <a:bodyPr/>
        <a:lstStyle/>
        <a:p>
          <a:endParaRPr lang="en-US"/>
        </a:p>
      </dgm:t>
    </dgm:pt>
    <dgm:pt modelId="{8544242B-4627-4D77-95D1-FB7253F931DB}" type="sibTrans" cxnId="{DF2505CC-8EC5-43FD-8719-D78047CEDC7A}">
      <dgm:prSet/>
      <dgm:spPr/>
      <dgm:t>
        <a:bodyPr/>
        <a:lstStyle/>
        <a:p>
          <a:endParaRPr lang="en-US"/>
        </a:p>
      </dgm:t>
    </dgm:pt>
    <dgm:pt modelId="{B3286ADB-4605-45DF-B443-99F2B8151B7F}">
      <dgm:prSet phldrT="[Text]"/>
      <dgm:spPr/>
      <dgm:t>
        <a:bodyPr/>
        <a:lstStyle/>
        <a:p>
          <a:r>
            <a:rPr lang="en-US">
              <a:solidFill>
                <a:schemeClr val="bg2"/>
              </a:solidFill>
            </a:rPr>
            <a:t>Pull and Run Container</a:t>
          </a:r>
        </a:p>
      </dgm:t>
    </dgm:pt>
    <dgm:pt modelId="{15BAA549-C560-4744-82B6-7B5FAA734F78}" type="parTrans" cxnId="{28D75491-C030-4025-BDCA-F7140AE8A096}">
      <dgm:prSet/>
      <dgm:spPr/>
      <dgm:t>
        <a:bodyPr/>
        <a:lstStyle/>
        <a:p>
          <a:endParaRPr lang="en-US"/>
        </a:p>
      </dgm:t>
    </dgm:pt>
    <dgm:pt modelId="{61CE0C11-89AB-4B8F-A4D6-7801AF700FE4}" type="sibTrans" cxnId="{28D75491-C030-4025-BDCA-F7140AE8A096}">
      <dgm:prSet/>
      <dgm:spPr/>
      <dgm:t>
        <a:bodyPr/>
        <a:lstStyle/>
        <a:p>
          <a:endParaRPr lang="en-US"/>
        </a:p>
      </dgm:t>
    </dgm:pt>
    <dgm:pt modelId="{57D128CF-B8E4-453C-B002-2B2EC91D039B}">
      <dgm:prSet phldrT="[Text]"/>
      <dgm:spPr/>
      <dgm:t>
        <a:bodyPr/>
        <a:lstStyle/>
        <a:p>
          <a:pPr>
            <a:buNone/>
          </a:pPr>
          <a:r>
            <a:rPr lang="en-US">
              <a:solidFill>
                <a:schemeClr val="bg2"/>
              </a:solidFill>
            </a:rPr>
            <a:t>Visit </a:t>
          </a:r>
          <a:r>
            <a:rPr lang="en-US">
              <a:solidFill>
                <a:schemeClr val="bg2"/>
              </a:solidFill>
              <a:hlinkClick xmlns:r="http://schemas.openxmlformats.org/officeDocument/2006/relationships" r:id="rId3"/>
            </a:rPr>
            <a:t>localhost:8888</a:t>
          </a:r>
          <a:r>
            <a:rPr lang="en-US">
              <a:solidFill>
                <a:schemeClr val="bg2"/>
              </a:solidFill>
            </a:rPr>
            <a:t> to check out a </a:t>
          </a:r>
          <a:r>
            <a:rPr lang="en-US">
              <a:solidFill>
                <a:schemeClr val="bg2"/>
              </a:solidFill>
              <a:latin typeface="Arial"/>
            </a:rPr>
            <a:t>JupyterLab</a:t>
          </a:r>
          <a:r>
            <a:rPr lang="en-US">
              <a:solidFill>
                <a:schemeClr val="bg2"/>
              </a:solidFill>
            </a:rPr>
            <a:t> environment with a Next Steps Project</a:t>
          </a:r>
        </a:p>
      </dgm:t>
    </dgm:pt>
    <dgm:pt modelId="{60A6E29B-9049-447D-B600-F4E9C85843D4}" type="parTrans" cxnId="{121D7A7F-1515-4B55-B9BD-05080134786D}">
      <dgm:prSet/>
      <dgm:spPr/>
      <dgm:t>
        <a:bodyPr/>
        <a:lstStyle/>
        <a:p>
          <a:endParaRPr lang="en-US"/>
        </a:p>
      </dgm:t>
    </dgm:pt>
    <dgm:pt modelId="{2068E70C-BEBB-4DBF-BEFE-4A5A3B62E311}" type="sibTrans" cxnId="{121D7A7F-1515-4B55-B9BD-05080134786D}">
      <dgm:prSet/>
      <dgm:spPr/>
      <dgm:t>
        <a:bodyPr/>
        <a:lstStyle/>
        <a:p>
          <a:endParaRPr lang="en-US"/>
        </a:p>
      </dgm:t>
    </dgm:pt>
    <dgm:pt modelId="{3FA661D3-DFF4-4B0D-BF38-35D40E13FBE4}">
      <dgm:prSet phldrT="[Text]" custT="1"/>
      <dgm:spPr/>
      <dgm:t>
        <a:bodyPr/>
        <a:lstStyle/>
        <a:p>
          <a:pPr>
            <a:buFont typeface="Arial" panose="020B0604020202020204" pitchFamily="34" charset="0"/>
            <a:buNone/>
          </a:pPr>
          <a:endParaRPr lang="en-US" sz="1800" dirty="0"/>
        </a:p>
      </dgm:t>
    </dgm:pt>
    <dgm:pt modelId="{8E61EE24-F815-4148-9390-1A7668263D97}" type="parTrans" cxnId="{121F86B4-EC87-44F6-AC74-DE354FF3EFC4}">
      <dgm:prSet/>
      <dgm:spPr/>
      <dgm:t>
        <a:bodyPr/>
        <a:lstStyle/>
        <a:p>
          <a:endParaRPr lang="en-US"/>
        </a:p>
      </dgm:t>
    </dgm:pt>
    <dgm:pt modelId="{6193D6B8-D527-4F88-95EC-EF5744D5F0FF}" type="sibTrans" cxnId="{121F86B4-EC87-44F6-AC74-DE354FF3EFC4}">
      <dgm:prSet/>
      <dgm:spPr/>
      <dgm:t>
        <a:bodyPr/>
        <a:lstStyle/>
        <a:p>
          <a:endParaRPr lang="en-US"/>
        </a:p>
      </dgm:t>
    </dgm:pt>
    <dgm:pt modelId="{4EFE0500-5CB4-4B9B-BC07-3AB59226639A}">
      <dgm:prSet phldrT="[Text]" custT="1"/>
      <dgm:spPr/>
      <dgm:t>
        <a:bodyPr/>
        <a:lstStyle/>
        <a:p>
          <a:pPr>
            <a:buNone/>
          </a:pPr>
          <a:r>
            <a:rPr lang="en-US" sz="1800" dirty="0">
              <a:solidFill>
                <a:sysClr val="windowText" lastClr="000000"/>
              </a:solidFill>
              <a:hlinkClick xmlns:r="http://schemas.openxmlformats.org/officeDocument/2006/relationships" r:id="rId4"/>
            </a:rPr>
            <a:t>Log in to nvcr.io</a:t>
          </a:r>
          <a:endParaRPr lang="en-US" sz="1800" dirty="0">
            <a:solidFill>
              <a:sysClr val="windowText" lastClr="000000"/>
            </a:solidFill>
          </a:endParaRPr>
        </a:p>
      </dgm:t>
    </dgm:pt>
    <dgm:pt modelId="{B63ECC69-6A9A-4B46-865C-F9A6AC23CE3A}" type="parTrans" cxnId="{7EEC833B-E888-494F-A4A2-20CDC3BFE848}">
      <dgm:prSet/>
      <dgm:spPr/>
      <dgm:t>
        <a:bodyPr/>
        <a:lstStyle/>
        <a:p>
          <a:endParaRPr lang="en-US"/>
        </a:p>
      </dgm:t>
    </dgm:pt>
    <dgm:pt modelId="{F0341FB6-AC06-4CB0-9764-0D0D5F9EDD59}" type="sibTrans" cxnId="{7EEC833B-E888-494F-A4A2-20CDC3BFE848}">
      <dgm:prSet/>
      <dgm:spPr/>
      <dgm:t>
        <a:bodyPr/>
        <a:lstStyle/>
        <a:p>
          <a:endParaRPr lang="en-US"/>
        </a:p>
      </dgm:t>
    </dgm:pt>
    <dgm:pt modelId="{069CD9A6-C445-4FB4-A9AE-DE5B0D287112}" type="pres">
      <dgm:prSet presAssocID="{CDF8926E-B13D-4AE4-AA59-2D5C3EA238F6}" presName="Name0" presStyleCnt="0">
        <dgm:presLayoutVars>
          <dgm:chMax/>
          <dgm:chPref val="3"/>
          <dgm:dir/>
          <dgm:animOne val="branch"/>
          <dgm:animLvl val="lvl"/>
        </dgm:presLayoutVars>
      </dgm:prSet>
      <dgm:spPr/>
    </dgm:pt>
    <dgm:pt modelId="{AAF4FB5C-E059-4F32-A624-0060A28DC0E6}" type="pres">
      <dgm:prSet presAssocID="{6EC5693F-0228-4AFE-818E-A989421A23E7}" presName="composite" presStyleCnt="0"/>
      <dgm:spPr/>
    </dgm:pt>
    <dgm:pt modelId="{7350287D-15BC-45FD-ACA1-8B513B50F92A}" type="pres">
      <dgm:prSet presAssocID="{6EC5693F-0228-4AFE-818E-A989421A23E7}" presName="FirstChild" presStyleLbl="revTx" presStyleIdx="0" presStyleCnt="6">
        <dgm:presLayoutVars>
          <dgm:chMax val="0"/>
          <dgm:chPref val="0"/>
          <dgm:bulletEnabled val="1"/>
        </dgm:presLayoutVars>
      </dgm:prSet>
      <dgm:spPr/>
    </dgm:pt>
    <dgm:pt modelId="{D97534C4-7AE0-4ED7-8E88-067FD9364E5C}" type="pres">
      <dgm:prSet presAssocID="{6EC5693F-0228-4AFE-818E-A989421A23E7}" presName="Parent" presStyleLbl="alignNode1" presStyleIdx="0" presStyleCnt="3">
        <dgm:presLayoutVars>
          <dgm:chMax val="3"/>
          <dgm:chPref val="3"/>
          <dgm:bulletEnabled val="1"/>
        </dgm:presLayoutVars>
      </dgm:prSet>
      <dgm:spPr/>
    </dgm:pt>
    <dgm:pt modelId="{3AF8AAD0-AF6F-41F2-9B4E-CC4CCD59B47F}" type="pres">
      <dgm:prSet presAssocID="{6EC5693F-0228-4AFE-818E-A989421A23E7}" presName="Accent" presStyleLbl="parChTrans1D1" presStyleIdx="0" presStyleCnt="3"/>
      <dgm:spPr/>
    </dgm:pt>
    <dgm:pt modelId="{B7EE45F1-A693-4155-A91B-DFB78CA26DFD}" type="pres">
      <dgm:prSet presAssocID="{6EC5693F-0228-4AFE-818E-A989421A23E7}" presName="Child" presStyleLbl="revTx" presStyleIdx="1" presStyleCnt="6">
        <dgm:presLayoutVars>
          <dgm:chMax val="0"/>
          <dgm:chPref val="0"/>
          <dgm:bulletEnabled val="1"/>
        </dgm:presLayoutVars>
      </dgm:prSet>
      <dgm:spPr/>
    </dgm:pt>
    <dgm:pt modelId="{3A2933FD-F04A-401F-8168-C8044A705767}" type="pres">
      <dgm:prSet presAssocID="{20B0CD45-B3B7-4B5C-8B60-4547309A5BB8}" presName="sibTrans" presStyleCnt="0"/>
      <dgm:spPr/>
    </dgm:pt>
    <dgm:pt modelId="{177F3EFC-4FFB-46D9-90B3-4723771E1975}" type="pres">
      <dgm:prSet presAssocID="{48395B2D-6AA1-401A-BA32-881B74097C45}" presName="composite" presStyleCnt="0"/>
      <dgm:spPr/>
    </dgm:pt>
    <dgm:pt modelId="{228222BC-63A7-4F38-A2EE-607B26F6CCCB}" type="pres">
      <dgm:prSet presAssocID="{48395B2D-6AA1-401A-BA32-881B74097C45}" presName="FirstChild" presStyleLbl="revTx" presStyleIdx="2" presStyleCnt="6">
        <dgm:presLayoutVars>
          <dgm:chMax val="0"/>
          <dgm:chPref val="0"/>
          <dgm:bulletEnabled val="1"/>
        </dgm:presLayoutVars>
      </dgm:prSet>
      <dgm:spPr/>
    </dgm:pt>
    <dgm:pt modelId="{9065B11A-B3C5-4F76-9369-8E13712F6578}" type="pres">
      <dgm:prSet presAssocID="{48395B2D-6AA1-401A-BA32-881B74097C45}" presName="Parent" presStyleLbl="alignNode1" presStyleIdx="1" presStyleCnt="3">
        <dgm:presLayoutVars>
          <dgm:chMax val="3"/>
          <dgm:chPref val="3"/>
          <dgm:bulletEnabled val="1"/>
        </dgm:presLayoutVars>
      </dgm:prSet>
      <dgm:spPr/>
    </dgm:pt>
    <dgm:pt modelId="{BAD1B17C-DB14-4F5B-9AEE-AA7FDA0C8ACE}" type="pres">
      <dgm:prSet presAssocID="{48395B2D-6AA1-401A-BA32-881B74097C45}" presName="Accent" presStyleLbl="parChTrans1D1" presStyleIdx="1" presStyleCnt="3"/>
      <dgm:spPr/>
    </dgm:pt>
    <dgm:pt modelId="{8E7EA498-6D64-4C5E-802E-2F40F75E749A}" type="pres">
      <dgm:prSet presAssocID="{48395B2D-6AA1-401A-BA32-881B74097C45}" presName="Child" presStyleLbl="revTx" presStyleIdx="3" presStyleCnt="6">
        <dgm:presLayoutVars>
          <dgm:chMax val="0"/>
          <dgm:chPref val="0"/>
          <dgm:bulletEnabled val="1"/>
        </dgm:presLayoutVars>
      </dgm:prSet>
      <dgm:spPr/>
    </dgm:pt>
    <dgm:pt modelId="{6042A235-07B3-4047-A315-E55653CDE55B}" type="pres">
      <dgm:prSet presAssocID="{C19A932A-EBEF-4398-8F5A-5F43D0BA40B5}" presName="sibTrans" presStyleCnt="0"/>
      <dgm:spPr/>
    </dgm:pt>
    <dgm:pt modelId="{E966A5E3-1558-45BC-9719-862077E54EFC}" type="pres">
      <dgm:prSet presAssocID="{A1D3013F-B49D-485C-918D-E2478D25C1B4}" presName="composite" presStyleCnt="0"/>
      <dgm:spPr/>
    </dgm:pt>
    <dgm:pt modelId="{75375987-007C-4F99-8431-8251D10769EE}" type="pres">
      <dgm:prSet presAssocID="{A1D3013F-B49D-485C-918D-E2478D25C1B4}" presName="FirstChild" presStyleLbl="revTx" presStyleIdx="4" presStyleCnt="6">
        <dgm:presLayoutVars>
          <dgm:chMax val="0"/>
          <dgm:chPref val="0"/>
          <dgm:bulletEnabled val="1"/>
        </dgm:presLayoutVars>
      </dgm:prSet>
      <dgm:spPr/>
    </dgm:pt>
    <dgm:pt modelId="{DF710103-0032-4CB2-8B40-A2EA97122203}" type="pres">
      <dgm:prSet presAssocID="{A1D3013F-B49D-485C-918D-E2478D25C1B4}" presName="Parent" presStyleLbl="alignNode1" presStyleIdx="2" presStyleCnt="3">
        <dgm:presLayoutVars>
          <dgm:chMax val="3"/>
          <dgm:chPref val="3"/>
          <dgm:bulletEnabled val="1"/>
        </dgm:presLayoutVars>
      </dgm:prSet>
      <dgm:spPr/>
    </dgm:pt>
    <dgm:pt modelId="{2EE44F83-047A-401B-8985-8A4359186FB5}" type="pres">
      <dgm:prSet presAssocID="{A1D3013F-B49D-485C-918D-E2478D25C1B4}" presName="Accent" presStyleLbl="parChTrans1D1" presStyleIdx="2" presStyleCnt="3"/>
      <dgm:spPr/>
    </dgm:pt>
    <dgm:pt modelId="{A383D2B1-7249-4BBA-9274-DFF70B17DE11}" type="pres">
      <dgm:prSet presAssocID="{A1D3013F-B49D-485C-918D-E2478D25C1B4}" presName="Child" presStyleLbl="revTx" presStyleIdx="5" presStyleCnt="6">
        <dgm:presLayoutVars>
          <dgm:chMax val="0"/>
          <dgm:chPref val="0"/>
          <dgm:bulletEnabled val="1"/>
        </dgm:presLayoutVars>
      </dgm:prSet>
      <dgm:spPr/>
    </dgm:pt>
  </dgm:ptLst>
  <dgm:cxnLst>
    <dgm:cxn modelId="{265FF708-664F-43CF-9471-BE0D4BEFD928}" type="presOf" srcId="{6EC5693F-0228-4AFE-818E-A989421A23E7}" destId="{D97534C4-7AE0-4ED7-8E88-067FD9364E5C}" srcOrd="0" destOrd="0" presId="urn:microsoft.com/office/officeart/2011/layout/TabList"/>
    <dgm:cxn modelId="{E8DD6509-2D99-43D5-8CE3-534A1A624C2A}" type="presOf" srcId="{BA8FC4D7-F3ED-407B-A2E3-3AC54E28550A}" destId="{B7EE45F1-A693-4155-A91B-DFB78CA26DFD}" srcOrd="0" destOrd="0" presId="urn:microsoft.com/office/officeart/2011/layout/TabList"/>
    <dgm:cxn modelId="{298C9516-A328-4408-9633-532F13B474C7}" srcId="{CDF8926E-B13D-4AE4-AA59-2D5C3EA238F6}" destId="{48395B2D-6AA1-401A-BA32-881B74097C45}" srcOrd="1" destOrd="0" parTransId="{13D8B034-BC9E-46DB-AE6A-131FB65A24F2}" sibTransId="{C19A932A-EBEF-4398-8F5A-5F43D0BA40B5}"/>
    <dgm:cxn modelId="{FAB88C29-BC39-4829-A12D-23048C998D12}" type="presOf" srcId="{A1D3013F-B49D-485C-918D-E2478D25C1B4}" destId="{DF710103-0032-4CB2-8B40-A2EA97122203}" srcOrd="0" destOrd="0" presId="urn:microsoft.com/office/officeart/2011/layout/TabList"/>
    <dgm:cxn modelId="{7EEC833B-E888-494F-A4A2-20CDC3BFE848}" srcId="{6EC5693F-0228-4AFE-818E-A989421A23E7}" destId="{4EFE0500-5CB4-4B9B-BC07-3AB59226639A}" srcOrd="2" destOrd="0" parTransId="{B63ECC69-6A9A-4B46-865C-F9A6AC23CE3A}" sibTransId="{F0341FB6-AC06-4CB0-9764-0D0D5F9EDD59}"/>
    <dgm:cxn modelId="{1756313E-0FDB-4E32-9250-3730DBD90728}" srcId="{48395B2D-6AA1-401A-BA32-881B74097C45}" destId="{A91135FD-764E-4CE4-B847-BD08745ECADE}" srcOrd="1" destOrd="0" parTransId="{51115BE0-E3F8-4C7C-BD47-B9C1D45DFB00}" sibTransId="{7AB76EBD-093B-4DD0-89B5-C60279B7E9B8}"/>
    <dgm:cxn modelId="{B28D4D40-B71C-4F23-8ECC-CCF609478D7A}" type="presOf" srcId="{7B1D9C0B-A1B3-40D9-A2DF-14698F3CBEB9}" destId="{7350287D-15BC-45FD-ACA1-8B513B50F92A}" srcOrd="0" destOrd="0" presId="urn:microsoft.com/office/officeart/2011/layout/TabList"/>
    <dgm:cxn modelId="{F5735A43-D650-4862-A63B-2BADBDC3B427}" srcId="{48395B2D-6AA1-401A-BA32-881B74097C45}" destId="{DEECDD50-3799-4295-85C8-2E6D21AC19AB}" srcOrd="0" destOrd="0" parTransId="{B25D92D3-4CB6-48AE-AAE6-463704F29262}" sibTransId="{DF085514-004E-4273-88B1-2FC884D44CCD}"/>
    <dgm:cxn modelId="{A250F664-3DF5-4BA4-9F13-222CB9A90178}" type="presOf" srcId="{DEECDD50-3799-4295-85C8-2E6D21AC19AB}" destId="{228222BC-63A7-4F38-A2EE-607B26F6CCCB}" srcOrd="0" destOrd="0" presId="urn:microsoft.com/office/officeart/2011/layout/TabList"/>
    <dgm:cxn modelId="{1BC1B54C-7B82-4AAC-B1C3-51512A7505FA}" srcId="{6EC5693F-0228-4AFE-818E-A989421A23E7}" destId="{7B1D9C0B-A1B3-40D9-A2DF-14698F3CBEB9}" srcOrd="0" destOrd="0" parTransId="{EBBC7BFA-5296-4C1C-AEC1-FE7CECC675E7}" sibTransId="{884AA746-213A-406A-B0BE-EB1F431F4CD0}"/>
    <dgm:cxn modelId="{121D7A7F-1515-4B55-B9BD-05080134786D}" srcId="{A1D3013F-B49D-485C-918D-E2478D25C1B4}" destId="{57D128CF-B8E4-453C-B002-2B2EC91D039B}" srcOrd="1" destOrd="0" parTransId="{60A6E29B-9049-447D-B600-F4E9C85843D4}" sibTransId="{2068E70C-BEBB-4DBF-BEFE-4A5A3B62E311}"/>
    <dgm:cxn modelId="{0485E38B-1CEB-43BB-8959-4D8E8930BFE9}" type="presOf" srcId="{48395B2D-6AA1-401A-BA32-881B74097C45}" destId="{9065B11A-B3C5-4F76-9369-8E13712F6578}" srcOrd="0" destOrd="0" presId="urn:microsoft.com/office/officeart/2011/layout/TabList"/>
    <dgm:cxn modelId="{F306F090-4AFB-40CC-BE01-25FB7D755FF2}" type="presOf" srcId="{CDF8926E-B13D-4AE4-AA59-2D5C3EA238F6}" destId="{069CD9A6-C445-4FB4-A9AE-DE5B0D287112}" srcOrd="0" destOrd="0" presId="urn:microsoft.com/office/officeart/2011/layout/TabList"/>
    <dgm:cxn modelId="{28D75491-C030-4025-BDCA-F7140AE8A096}" srcId="{A1D3013F-B49D-485C-918D-E2478D25C1B4}" destId="{B3286ADB-4605-45DF-B443-99F2B8151B7F}" srcOrd="0" destOrd="0" parTransId="{15BAA549-C560-4744-82B6-7B5FAA734F78}" sibTransId="{61CE0C11-89AB-4B8F-A4D6-7801AF700FE4}"/>
    <dgm:cxn modelId="{1B5B1D9D-63CC-4CAD-860E-573263AFBF97}" type="presOf" srcId="{A91135FD-764E-4CE4-B847-BD08745ECADE}" destId="{8E7EA498-6D64-4C5E-802E-2F40F75E749A}" srcOrd="0" destOrd="0" presId="urn:microsoft.com/office/officeart/2011/layout/TabList"/>
    <dgm:cxn modelId="{607459A3-3819-4F92-B5DF-B21FF91F98C7}" type="presOf" srcId="{4EFE0500-5CB4-4B9B-BC07-3AB59226639A}" destId="{B7EE45F1-A693-4155-A91B-DFB78CA26DFD}" srcOrd="0" destOrd="1" presId="urn:microsoft.com/office/officeart/2011/layout/TabList"/>
    <dgm:cxn modelId="{B9E6E6A7-0130-429B-A1AF-28C3C9B35DE5}" type="presOf" srcId="{3FA661D3-DFF4-4B0D-BF38-35D40E13FBE4}" destId="{8E7EA498-6D64-4C5E-802E-2F40F75E749A}" srcOrd="0" destOrd="1" presId="urn:microsoft.com/office/officeart/2011/layout/TabList"/>
    <dgm:cxn modelId="{121F86B4-EC87-44F6-AC74-DE354FF3EFC4}" srcId="{48395B2D-6AA1-401A-BA32-881B74097C45}" destId="{3FA661D3-DFF4-4B0D-BF38-35D40E13FBE4}" srcOrd="2" destOrd="0" parTransId="{8E61EE24-F815-4148-9390-1A7668263D97}" sibTransId="{6193D6B8-D527-4F88-95EC-EF5744D5F0FF}"/>
    <dgm:cxn modelId="{038B8ABB-3984-4D30-99CD-64E070333ECD}" type="presOf" srcId="{57D128CF-B8E4-453C-B002-2B2EC91D039B}" destId="{A383D2B1-7249-4BBA-9274-DFF70B17DE11}" srcOrd="0" destOrd="0" presId="urn:microsoft.com/office/officeart/2011/layout/TabList"/>
    <dgm:cxn modelId="{DF2505CC-8EC5-43FD-8719-D78047CEDC7A}" srcId="{CDF8926E-B13D-4AE4-AA59-2D5C3EA238F6}" destId="{A1D3013F-B49D-485C-918D-E2478D25C1B4}" srcOrd="2" destOrd="0" parTransId="{F641DB12-7CEB-4202-930F-D3D1410BFA43}" sibTransId="{8544242B-4627-4D77-95D1-FB7253F931DB}"/>
    <dgm:cxn modelId="{023DA8DE-DC40-456C-BC7F-3676BD629347}" type="presOf" srcId="{B3286ADB-4605-45DF-B443-99F2B8151B7F}" destId="{75375987-007C-4F99-8431-8251D10769EE}" srcOrd="0" destOrd="0" presId="urn:microsoft.com/office/officeart/2011/layout/TabList"/>
    <dgm:cxn modelId="{0F7355E6-6C68-4519-9EFA-D405E77386A3}" srcId="{CDF8926E-B13D-4AE4-AA59-2D5C3EA238F6}" destId="{6EC5693F-0228-4AFE-818E-A989421A23E7}" srcOrd="0" destOrd="0" parTransId="{A4893F6C-AB07-49F9-B776-A50339D45479}" sibTransId="{20B0CD45-B3B7-4B5C-8B60-4547309A5BB8}"/>
    <dgm:cxn modelId="{03AB5FEA-6353-421A-9601-5EEB71146240}" srcId="{6EC5693F-0228-4AFE-818E-A989421A23E7}" destId="{BA8FC4D7-F3ED-407B-A2E3-3AC54E28550A}" srcOrd="1" destOrd="0" parTransId="{D8DFB05F-D4E6-4C13-B714-06E8986AF0E1}" sibTransId="{92CD70F3-D76C-4759-BE77-2CF73BA3C9F7}"/>
    <dgm:cxn modelId="{39EFEEA3-D42F-4095-B632-328A96D06A6F}" type="presParOf" srcId="{069CD9A6-C445-4FB4-A9AE-DE5B0D287112}" destId="{AAF4FB5C-E059-4F32-A624-0060A28DC0E6}" srcOrd="0" destOrd="0" presId="urn:microsoft.com/office/officeart/2011/layout/TabList"/>
    <dgm:cxn modelId="{344D9BB8-E753-4058-93A4-4DC00BDD7ED9}" type="presParOf" srcId="{AAF4FB5C-E059-4F32-A624-0060A28DC0E6}" destId="{7350287D-15BC-45FD-ACA1-8B513B50F92A}" srcOrd="0" destOrd="0" presId="urn:microsoft.com/office/officeart/2011/layout/TabList"/>
    <dgm:cxn modelId="{F66E1037-A89C-4EDE-A584-052BFEFCBCDB}" type="presParOf" srcId="{AAF4FB5C-E059-4F32-A624-0060A28DC0E6}" destId="{D97534C4-7AE0-4ED7-8E88-067FD9364E5C}" srcOrd="1" destOrd="0" presId="urn:microsoft.com/office/officeart/2011/layout/TabList"/>
    <dgm:cxn modelId="{63EA3592-68B0-4ECA-BED0-C1E273DB0F68}" type="presParOf" srcId="{AAF4FB5C-E059-4F32-A624-0060A28DC0E6}" destId="{3AF8AAD0-AF6F-41F2-9B4E-CC4CCD59B47F}" srcOrd="2" destOrd="0" presId="urn:microsoft.com/office/officeart/2011/layout/TabList"/>
    <dgm:cxn modelId="{4D06FE79-FC66-4526-8F9F-E9CAEDE58D22}" type="presParOf" srcId="{069CD9A6-C445-4FB4-A9AE-DE5B0D287112}" destId="{B7EE45F1-A693-4155-A91B-DFB78CA26DFD}" srcOrd="1" destOrd="0" presId="urn:microsoft.com/office/officeart/2011/layout/TabList"/>
    <dgm:cxn modelId="{089A6823-0AB2-4D05-BD2C-BAC9CE754CC1}" type="presParOf" srcId="{069CD9A6-C445-4FB4-A9AE-DE5B0D287112}" destId="{3A2933FD-F04A-401F-8168-C8044A705767}" srcOrd="2" destOrd="0" presId="urn:microsoft.com/office/officeart/2011/layout/TabList"/>
    <dgm:cxn modelId="{FE195E3B-82DF-4E8E-814A-6327C1B287E9}" type="presParOf" srcId="{069CD9A6-C445-4FB4-A9AE-DE5B0D287112}" destId="{177F3EFC-4FFB-46D9-90B3-4723771E1975}" srcOrd="3" destOrd="0" presId="urn:microsoft.com/office/officeart/2011/layout/TabList"/>
    <dgm:cxn modelId="{37B71441-9847-43AF-8B1A-99D953640C77}" type="presParOf" srcId="{177F3EFC-4FFB-46D9-90B3-4723771E1975}" destId="{228222BC-63A7-4F38-A2EE-607B26F6CCCB}" srcOrd="0" destOrd="0" presId="urn:microsoft.com/office/officeart/2011/layout/TabList"/>
    <dgm:cxn modelId="{7CB1A37E-2828-4960-8EF2-6E97F4910308}" type="presParOf" srcId="{177F3EFC-4FFB-46D9-90B3-4723771E1975}" destId="{9065B11A-B3C5-4F76-9369-8E13712F6578}" srcOrd="1" destOrd="0" presId="urn:microsoft.com/office/officeart/2011/layout/TabList"/>
    <dgm:cxn modelId="{980E4DF1-2767-4DD7-B3CB-A5C31DC8B279}" type="presParOf" srcId="{177F3EFC-4FFB-46D9-90B3-4723771E1975}" destId="{BAD1B17C-DB14-4F5B-9AEE-AA7FDA0C8ACE}" srcOrd="2" destOrd="0" presId="urn:microsoft.com/office/officeart/2011/layout/TabList"/>
    <dgm:cxn modelId="{35718F38-1262-4AA1-A63E-2A99FD82FFCC}" type="presParOf" srcId="{069CD9A6-C445-4FB4-A9AE-DE5B0D287112}" destId="{8E7EA498-6D64-4C5E-802E-2F40F75E749A}" srcOrd="4" destOrd="0" presId="urn:microsoft.com/office/officeart/2011/layout/TabList"/>
    <dgm:cxn modelId="{00FD5420-28A6-4ECD-8510-F6404D919EE0}" type="presParOf" srcId="{069CD9A6-C445-4FB4-A9AE-DE5B0D287112}" destId="{6042A235-07B3-4047-A315-E55653CDE55B}" srcOrd="5" destOrd="0" presId="urn:microsoft.com/office/officeart/2011/layout/TabList"/>
    <dgm:cxn modelId="{4D670316-AC27-46AF-A6B0-5C6328C0CB00}" type="presParOf" srcId="{069CD9A6-C445-4FB4-A9AE-DE5B0D287112}" destId="{E966A5E3-1558-45BC-9719-862077E54EFC}" srcOrd="6" destOrd="0" presId="urn:microsoft.com/office/officeart/2011/layout/TabList"/>
    <dgm:cxn modelId="{FA427F40-0306-4759-BFAD-DFA475AF4F51}" type="presParOf" srcId="{E966A5E3-1558-45BC-9719-862077E54EFC}" destId="{75375987-007C-4F99-8431-8251D10769EE}" srcOrd="0" destOrd="0" presId="urn:microsoft.com/office/officeart/2011/layout/TabList"/>
    <dgm:cxn modelId="{C4D190A3-6D46-4A19-9346-38F99E88BA0E}" type="presParOf" srcId="{E966A5E3-1558-45BC-9719-862077E54EFC}" destId="{DF710103-0032-4CB2-8B40-A2EA97122203}" srcOrd="1" destOrd="0" presId="urn:microsoft.com/office/officeart/2011/layout/TabList"/>
    <dgm:cxn modelId="{9358A628-2299-465B-9ADF-37ED88D400DA}" type="presParOf" srcId="{E966A5E3-1558-45BC-9719-862077E54EFC}" destId="{2EE44F83-047A-401B-8985-8A4359186FB5}" srcOrd="2" destOrd="0" presId="urn:microsoft.com/office/officeart/2011/layout/TabList"/>
    <dgm:cxn modelId="{3A4642FB-05CF-46BD-B548-F41209F210F3}" type="presParOf" srcId="{069CD9A6-C445-4FB4-A9AE-DE5B0D287112}" destId="{A383D2B1-7249-4BBA-9274-DFF70B17DE11}" srcOrd="7"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80A7D4-969A-4E7E-9531-458F74DCE459}">
      <dsp:nvSpPr>
        <dsp:cNvPr id="0" name=""/>
        <dsp:cNvSpPr/>
      </dsp:nvSpPr>
      <dsp:spPr>
        <a:xfrm>
          <a:off x="0" y="375538"/>
          <a:ext cx="5322094" cy="5544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6D66FE0-E326-43BD-A55E-8C9D0A92B3CB}">
      <dsp:nvSpPr>
        <dsp:cNvPr id="0" name=""/>
        <dsp:cNvSpPr/>
      </dsp:nvSpPr>
      <dsp:spPr>
        <a:xfrm>
          <a:off x="266104" y="50818"/>
          <a:ext cx="3725465" cy="649440"/>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814" tIns="0" rIns="140814" bIns="0" numCol="1" spcCol="1270" anchor="ctr" anchorCtr="0">
          <a:noAutofit/>
        </a:bodyPr>
        <a:lstStyle/>
        <a:p>
          <a:pPr marL="0" lvl="0" indent="0" algn="l" defTabSz="977900">
            <a:lnSpc>
              <a:spcPct val="90000"/>
            </a:lnSpc>
            <a:spcBef>
              <a:spcPct val="0"/>
            </a:spcBef>
            <a:spcAft>
              <a:spcPct val="35000"/>
            </a:spcAft>
            <a:buNone/>
          </a:pPr>
          <a:r>
            <a:rPr lang="en-US" sz="2200" kern="1200" dirty="0"/>
            <a:t>Part 1:  Data Formats</a:t>
          </a:r>
        </a:p>
      </dsp:txBody>
      <dsp:txXfrm>
        <a:off x="297807" y="82521"/>
        <a:ext cx="3662059" cy="586034"/>
      </dsp:txXfrm>
    </dsp:sp>
    <dsp:sp modelId="{247F1B74-319B-49D7-A018-48E863D8B398}">
      <dsp:nvSpPr>
        <dsp:cNvPr id="0" name=""/>
        <dsp:cNvSpPr/>
      </dsp:nvSpPr>
      <dsp:spPr>
        <a:xfrm>
          <a:off x="0" y="1373458"/>
          <a:ext cx="5322094" cy="5544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FA756CBE-44B9-4F18-B2D1-6FBA673FFC2D}">
      <dsp:nvSpPr>
        <dsp:cNvPr id="0" name=""/>
        <dsp:cNvSpPr/>
      </dsp:nvSpPr>
      <dsp:spPr>
        <a:xfrm>
          <a:off x="266104" y="1048739"/>
          <a:ext cx="3725465" cy="649440"/>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814" tIns="0" rIns="140814" bIns="0" numCol="1" spcCol="1270" anchor="ctr" anchorCtr="0">
          <a:noAutofit/>
        </a:bodyPr>
        <a:lstStyle/>
        <a:p>
          <a:pPr marL="0" lvl="0" indent="0" algn="l" defTabSz="977900">
            <a:lnSpc>
              <a:spcPct val="90000"/>
            </a:lnSpc>
            <a:spcBef>
              <a:spcPct val="0"/>
            </a:spcBef>
            <a:spcAft>
              <a:spcPct val="35000"/>
            </a:spcAft>
            <a:buNone/>
          </a:pPr>
          <a:r>
            <a:rPr lang="en-US" sz="2200" kern="1200" dirty="0"/>
            <a:t>Part 2: ETL with </a:t>
          </a:r>
          <a:r>
            <a:rPr lang="en-US" sz="2200" kern="1200" dirty="0" err="1"/>
            <a:t>NVTabular</a:t>
          </a:r>
          <a:endParaRPr lang="en-US" sz="2200" kern="1200" dirty="0"/>
        </a:p>
      </dsp:txBody>
      <dsp:txXfrm>
        <a:off x="297807" y="1080442"/>
        <a:ext cx="3662059" cy="586034"/>
      </dsp:txXfrm>
    </dsp:sp>
    <dsp:sp modelId="{057C50B2-50C0-493C-9C7A-8F44D0563959}">
      <dsp:nvSpPr>
        <dsp:cNvPr id="0" name=""/>
        <dsp:cNvSpPr/>
      </dsp:nvSpPr>
      <dsp:spPr>
        <a:xfrm>
          <a:off x="0" y="2371379"/>
          <a:ext cx="5322094" cy="5544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FA5B2DE7-C0B7-4BF4-B5CD-CA36978A8F75}">
      <dsp:nvSpPr>
        <dsp:cNvPr id="0" name=""/>
        <dsp:cNvSpPr/>
      </dsp:nvSpPr>
      <dsp:spPr>
        <a:xfrm>
          <a:off x="266104" y="2046659"/>
          <a:ext cx="3725465" cy="649440"/>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814" tIns="0" rIns="140814" bIns="0" numCol="1" spcCol="1270" anchor="ctr" anchorCtr="0">
          <a:noAutofit/>
        </a:bodyPr>
        <a:lstStyle/>
        <a:p>
          <a:pPr marL="0" lvl="0" indent="0" algn="l" defTabSz="977900">
            <a:lnSpc>
              <a:spcPct val="90000"/>
            </a:lnSpc>
            <a:spcBef>
              <a:spcPct val="0"/>
            </a:spcBef>
            <a:spcAft>
              <a:spcPct val="35000"/>
            </a:spcAft>
            <a:buNone/>
          </a:pPr>
          <a:r>
            <a:rPr lang="en-US" sz="2200" kern="1200" dirty="0"/>
            <a:t>Part 3: Data Visualization</a:t>
          </a:r>
        </a:p>
      </dsp:txBody>
      <dsp:txXfrm>
        <a:off x="297807" y="2078362"/>
        <a:ext cx="3662059" cy="5860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44F83-047A-401B-8985-8A4359186FB5}">
      <dsp:nvSpPr>
        <dsp:cNvPr id="0" name=""/>
        <dsp:cNvSpPr/>
      </dsp:nvSpPr>
      <dsp:spPr>
        <a:xfrm>
          <a:off x="0" y="2931975"/>
          <a:ext cx="3481431"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AD1B17C-DB14-4F5B-9AEE-AA7FDA0C8ACE}">
      <dsp:nvSpPr>
        <dsp:cNvPr id="0" name=""/>
        <dsp:cNvSpPr/>
      </dsp:nvSpPr>
      <dsp:spPr>
        <a:xfrm>
          <a:off x="0" y="1672645"/>
          <a:ext cx="3481431"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AF8AAD0-AF6F-41F2-9B4E-CC4CCD59B47F}">
      <dsp:nvSpPr>
        <dsp:cNvPr id="0" name=""/>
        <dsp:cNvSpPr/>
      </dsp:nvSpPr>
      <dsp:spPr>
        <a:xfrm>
          <a:off x="0" y="413315"/>
          <a:ext cx="3481431"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350287D-15BC-45FD-ACA1-8B513B50F92A}">
      <dsp:nvSpPr>
        <dsp:cNvPr id="0" name=""/>
        <dsp:cNvSpPr/>
      </dsp:nvSpPr>
      <dsp:spPr>
        <a:xfrm>
          <a:off x="905172" y="460"/>
          <a:ext cx="2576258" cy="412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US" sz="2100" kern="1200">
              <a:solidFill>
                <a:sysClr val="windowText" lastClr="000000"/>
              </a:solidFill>
            </a:rPr>
            <a:t>Setup Docker</a:t>
          </a:r>
        </a:p>
      </dsp:txBody>
      <dsp:txXfrm>
        <a:off x="905172" y="460"/>
        <a:ext cx="2576258" cy="412854"/>
      </dsp:txXfrm>
    </dsp:sp>
    <dsp:sp modelId="{D97534C4-7AE0-4ED7-8E88-067FD9364E5C}">
      <dsp:nvSpPr>
        <dsp:cNvPr id="0" name=""/>
        <dsp:cNvSpPr/>
      </dsp:nvSpPr>
      <dsp:spPr>
        <a:xfrm>
          <a:off x="0" y="460"/>
          <a:ext cx="905172" cy="412854"/>
        </a:xfrm>
        <a:prstGeom prst="round2SameRect">
          <a:avLst>
            <a:gd name="adj1" fmla="val 16670"/>
            <a:gd name="adj2" fmla="val 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a:t>Step 1</a:t>
          </a:r>
        </a:p>
      </dsp:txBody>
      <dsp:txXfrm>
        <a:off x="20157" y="20617"/>
        <a:ext cx="864858" cy="392697"/>
      </dsp:txXfrm>
    </dsp:sp>
    <dsp:sp modelId="{B7EE45F1-A693-4155-A91B-DFB78CA26DFD}">
      <dsp:nvSpPr>
        <dsp:cNvPr id="0" name=""/>
        <dsp:cNvSpPr/>
      </dsp:nvSpPr>
      <dsp:spPr>
        <a:xfrm>
          <a:off x="0" y="413315"/>
          <a:ext cx="3481431" cy="825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None/>
          </a:pPr>
          <a:r>
            <a:rPr lang="en-US" sz="1800" kern="1200" dirty="0">
              <a:solidFill>
                <a:sysClr val="windowText" lastClr="000000"/>
              </a:solidFill>
              <a:hlinkClick xmlns:r="http://schemas.openxmlformats.org/officeDocument/2006/relationships" r:id="rId1"/>
            </a:rPr>
            <a:t>https://www.docker.com/</a:t>
          </a:r>
          <a:endParaRPr lang="en-US" sz="1800" kern="1200" dirty="0">
            <a:solidFill>
              <a:sysClr val="windowText" lastClr="000000"/>
            </a:solidFill>
          </a:endParaRPr>
        </a:p>
        <a:p>
          <a:pPr marL="171450" lvl="1" indent="-171450" algn="l" defTabSz="800100">
            <a:lnSpc>
              <a:spcPct val="90000"/>
            </a:lnSpc>
            <a:spcBef>
              <a:spcPct val="0"/>
            </a:spcBef>
            <a:spcAft>
              <a:spcPct val="15000"/>
            </a:spcAft>
            <a:buNone/>
          </a:pPr>
          <a:r>
            <a:rPr lang="en-US" sz="1800" kern="1200" dirty="0">
              <a:solidFill>
                <a:sysClr val="windowText" lastClr="000000"/>
              </a:solidFill>
              <a:hlinkClick xmlns:r="http://schemas.openxmlformats.org/officeDocument/2006/relationships" r:id="rId2"/>
            </a:rPr>
            <a:t>Log in to nvcr.io</a:t>
          </a:r>
          <a:endParaRPr lang="en-US" sz="1800" kern="1200" dirty="0">
            <a:solidFill>
              <a:sysClr val="windowText" lastClr="000000"/>
            </a:solidFill>
          </a:endParaRPr>
        </a:p>
      </dsp:txBody>
      <dsp:txXfrm>
        <a:off x="0" y="413315"/>
        <a:ext cx="3481431" cy="825832"/>
      </dsp:txXfrm>
    </dsp:sp>
    <dsp:sp modelId="{228222BC-63A7-4F38-A2EE-607B26F6CCCB}">
      <dsp:nvSpPr>
        <dsp:cNvPr id="0" name=""/>
        <dsp:cNvSpPr/>
      </dsp:nvSpPr>
      <dsp:spPr>
        <a:xfrm>
          <a:off x="905172" y="1259790"/>
          <a:ext cx="2576258" cy="412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US" sz="2100" kern="1200">
              <a:solidFill>
                <a:schemeClr val="bg2"/>
              </a:solidFill>
            </a:rPr>
            <a:t>Visit NGC Catalog</a:t>
          </a:r>
        </a:p>
      </dsp:txBody>
      <dsp:txXfrm>
        <a:off x="905172" y="1259790"/>
        <a:ext cx="2576258" cy="412854"/>
      </dsp:txXfrm>
    </dsp:sp>
    <dsp:sp modelId="{9065B11A-B3C5-4F76-9369-8E13712F6578}">
      <dsp:nvSpPr>
        <dsp:cNvPr id="0" name=""/>
        <dsp:cNvSpPr/>
      </dsp:nvSpPr>
      <dsp:spPr>
        <a:xfrm>
          <a:off x="0" y="1259790"/>
          <a:ext cx="905172" cy="412854"/>
        </a:xfrm>
        <a:prstGeom prst="round2SameRect">
          <a:avLst>
            <a:gd name="adj1" fmla="val 16670"/>
            <a:gd name="adj2" fmla="val 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a:t>Step 2</a:t>
          </a:r>
        </a:p>
      </dsp:txBody>
      <dsp:txXfrm>
        <a:off x="20157" y="1279947"/>
        <a:ext cx="864858" cy="392697"/>
      </dsp:txXfrm>
    </dsp:sp>
    <dsp:sp modelId="{8E7EA498-6D64-4C5E-802E-2F40F75E749A}">
      <dsp:nvSpPr>
        <dsp:cNvPr id="0" name=""/>
        <dsp:cNvSpPr/>
      </dsp:nvSpPr>
      <dsp:spPr>
        <a:xfrm>
          <a:off x="0" y="1672645"/>
          <a:ext cx="3481431" cy="825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None/>
          </a:pPr>
          <a:r>
            <a:rPr lang="en-US" sz="1800" kern="1200" dirty="0">
              <a:hlinkClick xmlns:r="http://schemas.openxmlformats.org/officeDocument/2006/relationships" r:id="rId3"/>
            </a:rPr>
            <a:t>https://ngc.nvidia.com/catalog/containers/nvidia:dli-data-engineering</a:t>
          </a:r>
          <a:endParaRPr lang="en-US" sz="1800" kern="1200" dirty="0"/>
        </a:p>
        <a:p>
          <a:pPr marL="171450" lvl="1" indent="-171450" algn="l" defTabSz="800100">
            <a:lnSpc>
              <a:spcPct val="90000"/>
            </a:lnSpc>
            <a:spcBef>
              <a:spcPct val="0"/>
            </a:spcBef>
            <a:spcAft>
              <a:spcPct val="15000"/>
            </a:spcAft>
            <a:buFont typeface="Arial" panose="020B0604020202020204" pitchFamily="34" charset="0"/>
            <a:buNone/>
          </a:pPr>
          <a:endParaRPr lang="en-US" sz="1800" kern="1200" dirty="0"/>
        </a:p>
      </dsp:txBody>
      <dsp:txXfrm>
        <a:off x="0" y="1672645"/>
        <a:ext cx="3481431" cy="825832"/>
      </dsp:txXfrm>
    </dsp:sp>
    <dsp:sp modelId="{75375987-007C-4F99-8431-8251D10769EE}">
      <dsp:nvSpPr>
        <dsp:cNvPr id="0" name=""/>
        <dsp:cNvSpPr/>
      </dsp:nvSpPr>
      <dsp:spPr>
        <a:xfrm>
          <a:off x="905172" y="2519120"/>
          <a:ext cx="2576258" cy="412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195" tIns="36195" rIns="36195" bIns="36195" numCol="1" spcCol="1270" anchor="b" anchorCtr="0">
          <a:noAutofit/>
        </a:bodyPr>
        <a:lstStyle/>
        <a:p>
          <a:pPr marL="0" lvl="0" indent="0" algn="l" defTabSz="844550">
            <a:lnSpc>
              <a:spcPct val="90000"/>
            </a:lnSpc>
            <a:spcBef>
              <a:spcPct val="0"/>
            </a:spcBef>
            <a:spcAft>
              <a:spcPct val="35000"/>
            </a:spcAft>
            <a:buNone/>
          </a:pPr>
          <a:r>
            <a:rPr lang="en-US" sz="1900" kern="1200">
              <a:solidFill>
                <a:schemeClr val="bg2"/>
              </a:solidFill>
            </a:rPr>
            <a:t>Pull and Run Container</a:t>
          </a:r>
        </a:p>
      </dsp:txBody>
      <dsp:txXfrm>
        <a:off x="905172" y="2519120"/>
        <a:ext cx="2576258" cy="412854"/>
      </dsp:txXfrm>
    </dsp:sp>
    <dsp:sp modelId="{DF710103-0032-4CB2-8B40-A2EA97122203}">
      <dsp:nvSpPr>
        <dsp:cNvPr id="0" name=""/>
        <dsp:cNvSpPr/>
      </dsp:nvSpPr>
      <dsp:spPr>
        <a:xfrm>
          <a:off x="0" y="2519120"/>
          <a:ext cx="905172" cy="412854"/>
        </a:xfrm>
        <a:prstGeom prst="round2SameRect">
          <a:avLst>
            <a:gd name="adj1" fmla="val 16670"/>
            <a:gd name="adj2" fmla="val 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a:t>Step 3</a:t>
          </a:r>
        </a:p>
      </dsp:txBody>
      <dsp:txXfrm>
        <a:off x="20157" y="2539277"/>
        <a:ext cx="864858" cy="392697"/>
      </dsp:txXfrm>
    </dsp:sp>
    <dsp:sp modelId="{A383D2B1-7249-4BBA-9274-DFF70B17DE11}">
      <dsp:nvSpPr>
        <dsp:cNvPr id="0" name=""/>
        <dsp:cNvSpPr/>
      </dsp:nvSpPr>
      <dsp:spPr>
        <a:xfrm>
          <a:off x="0" y="2931975"/>
          <a:ext cx="3481431" cy="825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815" tIns="43815" rIns="43815" bIns="43815" numCol="1" spcCol="1270" anchor="t" anchorCtr="0">
          <a:noAutofit/>
        </a:bodyPr>
        <a:lstStyle/>
        <a:p>
          <a:pPr marL="171450" lvl="1" indent="-171450" algn="l" defTabSz="800100">
            <a:lnSpc>
              <a:spcPct val="90000"/>
            </a:lnSpc>
            <a:spcBef>
              <a:spcPct val="0"/>
            </a:spcBef>
            <a:spcAft>
              <a:spcPct val="15000"/>
            </a:spcAft>
            <a:buNone/>
          </a:pPr>
          <a:r>
            <a:rPr lang="en-US" sz="1800" kern="1200">
              <a:solidFill>
                <a:schemeClr val="bg2"/>
              </a:solidFill>
            </a:rPr>
            <a:t>Visit </a:t>
          </a:r>
          <a:r>
            <a:rPr lang="en-US" sz="1800" kern="1200">
              <a:solidFill>
                <a:schemeClr val="bg2"/>
              </a:solidFill>
              <a:hlinkClick xmlns:r="http://schemas.openxmlformats.org/officeDocument/2006/relationships" r:id="rId4"/>
            </a:rPr>
            <a:t>localhost:8888</a:t>
          </a:r>
          <a:r>
            <a:rPr lang="en-US" sz="1800" kern="1200">
              <a:solidFill>
                <a:schemeClr val="bg2"/>
              </a:solidFill>
            </a:rPr>
            <a:t> to check out a </a:t>
          </a:r>
          <a:r>
            <a:rPr lang="en-US" sz="1800" kern="1200">
              <a:solidFill>
                <a:schemeClr val="bg2"/>
              </a:solidFill>
              <a:latin typeface="Arial"/>
            </a:rPr>
            <a:t>JupyterLab</a:t>
          </a:r>
          <a:r>
            <a:rPr lang="en-US" sz="1800" kern="1200">
              <a:solidFill>
                <a:schemeClr val="bg2"/>
              </a:solidFill>
            </a:rPr>
            <a:t> environment with a Next Steps Project</a:t>
          </a:r>
        </a:p>
      </dsp:txBody>
      <dsp:txXfrm>
        <a:off x="0" y="2931975"/>
        <a:ext cx="3481431" cy="82583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p:cNvGrpSpPr/>
          <p:nvPr/>
        </p:nvGrpSpPr>
        <p:grpSpPr>
          <a:xfrm>
            <a:off x="5434520" y="8767094"/>
            <a:ext cx="1083012" cy="200064"/>
            <a:chOff x="8775700" y="3552825"/>
            <a:chExt cx="5156200" cy="952500"/>
          </a:xfrm>
        </p:grpSpPr>
        <p:sp>
          <p:nvSpPr>
            <p:cNvPr id="5" name="Freeform 4"/>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svg>
</file>

<file path=ppt/media/image15.jpeg>
</file>

<file path=ppt/media/image16.png>
</file>

<file path=ppt/media/image17.jpeg>
</file>

<file path=ppt/media/image18.jpeg>
</file>

<file path=ppt/media/image19.jpeg>
</file>

<file path=ppt/media/image2.png>
</file>

<file path=ppt/media/image20.jpg>
</file>

<file path=ppt/media/image21.png>
</file>

<file path=ppt/media/image22.jpeg>
</file>

<file path=ppt/media/image22.png>
</file>

<file path=ppt/media/image23.png>
</file>

<file path=ppt/media/image24.png>
</file>

<file path=ppt/media/image25.png>
</file>

<file path=ppt/media/image26.jpeg>
</file>

<file path=ppt/media/image27.jpeg>
</file>

<file path=ppt/media/image28.jpeg>
</file>

<file path=ppt/media/image29.jpg>
</file>

<file path=ppt/media/image30.png>
</file>

<file path=ppt/media/image31.png>
</file>

<file path=ppt/media/image32.jpg>
</file>

<file path=ppt/media/image33.jpg>
</file>

<file path=ppt/media/image34.png>
</file>

<file path=ppt/media/image35.svg>
</file>

<file path=ppt/media/image36.jpg>
</file>

<file path=ppt/media/image37.png>
</file>

<file path=ppt/media/image38.svg>
</file>

<file path=ppt/media/image39.png>
</file>

<file path=ppt/media/image40.svg>
</file>

<file path=ppt/media/image41.png>
</file>

<file path=ppt/media/image42.sv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11/30/2021</a:t>
            </a:fld>
            <a:endParaRPr 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a:p>
        </p:txBody>
      </p:sp>
      <p:grpSp>
        <p:nvGrpSpPr>
          <p:cNvPr id="8" name="Group 7"/>
          <p:cNvGrpSpPr/>
          <p:nvPr/>
        </p:nvGrpSpPr>
        <p:grpSpPr>
          <a:xfrm>
            <a:off x="5528649" y="308894"/>
            <a:ext cx="1083012" cy="200064"/>
            <a:chOff x="8775700" y="3552825"/>
            <a:chExt cx="5156200" cy="952500"/>
          </a:xfrm>
        </p:grpSpPr>
        <p:sp>
          <p:nvSpPr>
            <p:cNvPr id="9" name="Freeform 8"/>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github.com/rapidsai"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github.com/pyviz/panel/blob/master/LICENSE.txt"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solidFill>
                  <a:prstClr val="black"/>
                </a:solidFill>
              </a:rPr>
              <a:pPr>
                <a:defRPr/>
              </a:pPr>
              <a:t>1</a:t>
            </a:fld>
            <a:endParaRPr lang="en-US" dirty="0">
              <a:solidFill>
                <a:prstClr val="black"/>
              </a:solidFill>
            </a:endParaRPr>
          </a:p>
        </p:txBody>
      </p:sp>
    </p:spTree>
    <p:extLst>
      <p:ext uri="{BB962C8B-B14F-4D97-AF65-F5344CB8AC3E}">
        <p14:creationId xmlns:p14="http://schemas.microsoft.com/office/powerpoint/2010/main" val="37582738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turns out, I was plotting multiple series as though the were one series. By splitting it out, we can now clearly see that Jacqui plays way more games than Mike or Marina.</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10</a:t>
            </a:fld>
            <a:endParaRPr lang="en-US"/>
          </a:p>
        </p:txBody>
      </p:sp>
    </p:spTree>
    <p:extLst>
      <p:ext uri="{BB962C8B-B14F-4D97-AF65-F5344CB8AC3E}">
        <p14:creationId xmlns:p14="http://schemas.microsoft.com/office/powerpoint/2010/main" val="32387516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one is a teaser for the upcoming lab. Let’s say we’re trying to plot USA precipitation data and we get this. The data is nowhere near the US. What is going on?</a:t>
            </a:r>
          </a:p>
          <a:p>
            <a:endParaRPr lang="en-US" dirty="0"/>
          </a:p>
          <a:p>
            <a:r>
              <a:rPr lang="en-US" dirty="0"/>
              <a:t>No problem. The latitude and longitude are just flipped.</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11</a:t>
            </a:fld>
            <a:endParaRPr lang="en-US"/>
          </a:p>
        </p:txBody>
      </p:sp>
    </p:spTree>
    <p:extLst>
      <p:ext uri="{BB962C8B-B14F-4D97-AF65-F5344CB8AC3E}">
        <p14:creationId xmlns:p14="http://schemas.microsoft.com/office/powerpoint/2010/main" val="884654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that we know how to debug data and images, let’s move on to making interactive dashboards.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12</a:t>
            </a:fld>
            <a:endParaRPr lang="en-US"/>
          </a:p>
        </p:txBody>
      </p:sp>
    </p:spTree>
    <p:extLst>
      <p:ext uri="{BB962C8B-B14F-4D97-AF65-F5344CB8AC3E}">
        <p14:creationId xmlns:p14="http://schemas.microsoft.com/office/powerpoint/2010/main" val="989459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data engineering series, we have been referring to different types of data pipelines as a subset of system’s engineering. The internet itself is the result of the early pioneers of systems engineering. After the world wars, the government agencies that funded the initial research into computer networks put high importance on efficient, reliable, and secure ways to transfer information.</a:t>
            </a:r>
          </a:p>
          <a:p>
            <a:endParaRPr lang="en-US" dirty="0"/>
          </a:p>
          <a:p>
            <a:r>
              <a:rPr lang="en-US" dirty="0"/>
              <a:t>Covering this in detail could easily fill a college textbook, but we will get started with the basics by building our own data dashboard.</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13</a:t>
            </a:fld>
            <a:endParaRPr lang="en-US"/>
          </a:p>
        </p:txBody>
      </p:sp>
    </p:spTree>
    <p:extLst>
      <p:ext uri="{BB962C8B-B14F-4D97-AF65-F5344CB8AC3E}">
        <p14:creationId xmlns:p14="http://schemas.microsoft.com/office/powerpoint/2010/main" val="4114022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simple way we could set up our dashboard data pipeline. Our user is going to send a request to see our dashboard with their computer (the client). That request gets sent over the internet and hits our server. The server returns the website along with the data, and the user’s computer can take care of the heavy lifting.</a:t>
            </a:r>
          </a:p>
          <a:p>
            <a:endParaRPr lang="en-US" dirty="0"/>
          </a:p>
          <a:p>
            <a:r>
              <a:rPr lang="en-US" dirty="0"/>
              <a:t>This isn’t a terrible model and might even be the best solution if our data is small. However, if it is a large amount of data, we can’t expect everyone to have a supercomputer, especially is our dashboard is to be accessible by mobile phones.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14</a:t>
            </a:fld>
            <a:endParaRPr lang="en-US"/>
          </a:p>
        </p:txBody>
      </p:sp>
    </p:spTree>
    <p:extLst>
      <p:ext uri="{BB962C8B-B14F-4D97-AF65-F5344CB8AC3E}">
        <p14:creationId xmlns:p14="http://schemas.microsoft.com/office/powerpoint/2010/main" val="2317102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slightly more complicated way to do things, but this will allow us to serve more data to our users.</a:t>
            </a:r>
          </a:p>
          <a:p>
            <a:endParaRPr lang="en-US" dirty="0"/>
          </a:p>
          <a:p>
            <a:r>
              <a:rPr lang="en-US" dirty="0"/>
              <a:t>Just like before, our users request the website, and we will give them a default view of the dashboard to start. Next, when the user interacts with the website in a way that would need computation on the data, it sends another request to the server.</a:t>
            </a:r>
          </a:p>
          <a:p>
            <a:endParaRPr lang="en-US" dirty="0"/>
          </a:p>
          <a:p>
            <a:r>
              <a:rPr lang="en-US" dirty="0"/>
              <a:t>The server then asks the GPU to perform the computation. Most web frameworks cannot read directly from the GPU, so the result will need to be sent back to the host device in order for it to be delivered to the client.</a:t>
            </a:r>
          </a:p>
          <a:p>
            <a:endParaRPr lang="en-US" dirty="0"/>
          </a:p>
          <a:p>
            <a:r>
              <a:rPr lang="en-US" dirty="0"/>
              <a:t>Like usual when working with GPU frameworks, we need to consider if GPU speedup is worth the round trip from host RAM to the GPU. In this case, there’s also added lag as information travels across the Internet, so this added complexity makes more sense with bigger data.</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15</a:t>
            </a:fld>
            <a:endParaRPr lang="en-US"/>
          </a:p>
        </p:txBody>
      </p:sp>
    </p:spTree>
    <p:extLst>
      <p:ext uri="{BB962C8B-B14F-4D97-AF65-F5344CB8AC3E}">
        <p14:creationId xmlns:p14="http://schemas.microsoft.com/office/powerpoint/2010/main" val="2348316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not going to go too much into user interface theory. As some of you have probably already experienced, some people have strong opinions on what makes a good presentation.</a:t>
            </a:r>
          </a:p>
          <a:p>
            <a:endParaRPr lang="en-US" dirty="0"/>
          </a:p>
          <a:p>
            <a:r>
              <a:rPr lang="en-US" dirty="0"/>
              <a:t>In fact, it is difficult to please everyone, but one way we can try to do so is by adding interactivity in our dashboards. Above is a mock of what we will be building in the lab. We’ll be making a dashboard that tracks United States precipitation. We are excited for you to get into the hands-on portion so you can see it in action, but we will try our best to describe it in noninteractive slide form.</a:t>
            </a:r>
          </a:p>
          <a:p>
            <a:endParaRPr lang="en-US" dirty="0"/>
          </a:p>
          <a:p>
            <a:r>
              <a:rPr lang="en-US" dirty="0"/>
              <a:t>We’ll have two main ways for users to interact with this map in the upper left-hand corner. One is a date selector to choose the day to view the precipitation for. Most days do not have any precipitation at all. Should we show those datapoints or not? We’ll let the users decide and include it as a switch.</a:t>
            </a:r>
          </a:p>
          <a:p>
            <a:endParaRPr lang="en-US" dirty="0"/>
          </a:p>
          <a:p>
            <a:r>
              <a:rPr lang="en-US" dirty="0"/>
              <a:t>Letting our curiosity guide us is a great way to make an interactive dashboard. Let’s say we have some sales data. We can ask ourselves, can we filter this by region? Or can we group this by date, month, or quarter? No doubt as your dashboarding skills improve, your users will suggest their own ideas as well.</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16</a:t>
            </a:fld>
            <a:endParaRPr lang="en-US"/>
          </a:p>
        </p:txBody>
      </p:sp>
    </p:spTree>
    <p:extLst>
      <p:ext uri="{BB962C8B-B14F-4D97-AF65-F5344CB8AC3E}">
        <p14:creationId xmlns:p14="http://schemas.microsoft.com/office/powerpoint/2010/main" val="1252004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technology we’ll be using to make these dashboards is called </a:t>
            </a:r>
            <a:r>
              <a:rPr lang="en-GB" dirty="0" err="1"/>
              <a:t>Plotly</a:t>
            </a:r>
            <a:r>
              <a:rPr lang="en-GB" dirty="0"/>
              <a:t> Dash. Let’s quickly go over how it works.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a:p>
        </p:txBody>
      </p:sp>
    </p:spTree>
    <p:extLst>
      <p:ext uri="{BB962C8B-B14F-4D97-AF65-F5344CB8AC3E}">
        <p14:creationId xmlns:p14="http://schemas.microsoft.com/office/powerpoint/2010/main" val="2756360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Other viz library options</a:t>
            </a:r>
            <a:r>
              <a:rPr lang="en-US" dirty="0"/>
              <a:t>:</a:t>
            </a:r>
          </a:p>
          <a:p>
            <a:pPr marL="171450" indent="-171450">
              <a:buFont typeface="Arial" panose="020B0604020202020204" pitchFamily="34" charset="0"/>
              <a:buChar char="•"/>
            </a:pPr>
            <a:r>
              <a:rPr lang="en-US" dirty="0"/>
              <a:t>RAPIDS </a:t>
            </a:r>
            <a:r>
              <a:rPr lang="en-US" dirty="0" err="1"/>
              <a:t>cuxfilter</a:t>
            </a:r>
            <a:r>
              <a:rPr lang="en-US" dirty="0"/>
              <a:t> - </a:t>
            </a:r>
            <a:r>
              <a:rPr lang="en-GB" dirty="0" err="1"/>
              <a:t>cuxfilter</a:t>
            </a:r>
            <a:r>
              <a:rPr lang="en-GB" dirty="0"/>
              <a:t> ( </a:t>
            </a:r>
            <a:r>
              <a:rPr lang="en-GB" dirty="0" err="1"/>
              <a:t>ku</a:t>
            </a:r>
            <a:r>
              <a:rPr lang="en-GB" dirty="0"/>
              <a:t>-cross-filter ) is a </a:t>
            </a:r>
            <a:r>
              <a:rPr lang="en-GB" dirty="0">
                <a:hlinkClick r:id="rId3"/>
              </a:rPr>
              <a:t>RAPIDS</a:t>
            </a:r>
            <a:r>
              <a:rPr lang="en-GB" dirty="0"/>
              <a:t> framework to connect web visualizations to GPU accelerated </a:t>
            </a:r>
            <a:r>
              <a:rPr lang="en-GB" dirty="0" err="1"/>
              <a:t>crossfiltering</a:t>
            </a:r>
            <a:r>
              <a:rPr lang="en-GB" dirty="0"/>
              <a:t>. </a:t>
            </a:r>
            <a:endParaRPr lang="en-US" dirty="0"/>
          </a:p>
          <a:p>
            <a:pPr marL="171450" indent="-171450">
              <a:buFont typeface="Arial" panose="020B0604020202020204" pitchFamily="34" charset="0"/>
              <a:buChar char="•"/>
            </a:pPr>
            <a:r>
              <a:rPr lang="en-US" dirty="0"/>
              <a:t>Bokeh (https://docs.bokeh.org/en/latest/#) - </a:t>
            </a:r>
            <a:r>
              <a:rPr lang="en-GB" dirty="0"/>
              <a:t>Bokeh is a Python library for creating interactive visualizations for modern web browsers.</a:t>
            </a:r>
            <a:endParaRPr lang="en-US" dirty="0"/>
          </a:p>
          <a:p>
            <a:pPr marL="171450" indent="-171450">
              <a:buFont typeface="Arial" panose="020B0604020202020204" pitchFamily="34" charset="0"/>
              <a:buChar char="•"/>
            </a:pPr>
            <a:r>
              <a:rPr lang="en-US" dirty="0" err="1"/>
              <a:t>Datashader</a:t>
            </a:r>
            <a:r>
              <a:rPr lang="en-US" dirty="0"/>
              <a:t> (https://datashader.org/) - </a:t>
            </a:r>
            <a:r>
              <a:rPr lang="en-GB" dirty="0" err="1"/>
              <a:t>Datashader</a:t>
            </a:r>
            <a:r>
              <a:rPr lang="en-GB" dirty="0"/>
              <a:t> is a graphics pipeline system for creating meaningful representations of large datasets quickly and flexibly.</a:t>
            </a:r>
            <a:endParaRPr lang="en-US" dirty="0"/>
          </a:p>
          <a:p>
            <a:pPr marL="171450" indent="-171450">
              <a:buFont typeface="Arial" panose="020B0604020202020204" pitchFamily="34" charset="0"/>
              <a:buChar char="•"/>
            </a:pPr>
            <a:r>
              <a:rPr lang="en-US" dirty="0"/>
              <a:t>panel (https://panel.holoviz.org/) - </a:t>
            </a:r>
            <a:r>
              <a:rPr lang="en-GB" dirty="0"/>
              <a:t>Panel is an </a:t>
            </a:r>
            <a:r>
              <a:rPr lang="en-GB" dirty="0">
                <a:hlinkClick r:id="rId4"/>
              </a:rPr>
              <a:t>open-source</a:t>
            </a:r>
            <a:r>
              <a:rPr lang="en-GB" dirty="0"/>
              <a:t> Python library that lets you create custom interactive web apps and dashboards by connecting user-defined widgets to plots, images, tables, or text.</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18</a:t>
            </a:fld>
            <a:endParaRPr lang="en-US"/>
          </a:p>
        </p:txBody>
      </p:sp>
    </p:spTree>
    <p:extLst>
      <p:ext uri="{BB962C8B-B14F-4D97-AF65-F5344CB8AC3E}">
        <p14:creationId xmlns:p14="http://schemas.microsoft.com/office/powerpoint/2010/main" val="21495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nice about </a:t>
            </a:r>
            <a:r>
              <a:rPr lang="en-US" dirty="0" err="1"/>
              <a:t>Plotly</a:t>
            </a:r>
            <a:r>
              <a:rPr lang="en-US" dirty="0"/>
              <a:t> Dash is that we can build our entire web application using just python! That said, a little bit of knowledge of HTML will still help us.</a:t>
            </a:r>
          </a:p>
          <a:p>
            <a:endParaRPr lang="en-US" dirty="0"/>
          </a:p>
          <a:p>
            <a:r>
              <a:rPr lang="en-US" dirty="0"/>
              <a:t>We can imagine each of the components of our dashboard has an invisible box around it called a “</a:t>
            </a:r>
            <a:r>
              <a:rPr lang="en-US" dirty="0" err="1"/>
              <a:t>Div</a:t>
            </a:r>
            <a:r>
              <a:rPr lang="en-US" dirty="0"/>
              <a:t>”. This is how HTML organizes the components. Each div can have an optional attribute called an “id” which must be unique so we can uniquely identify it.</a:t>
            </a:r>
          </a:p>
          <a:p>
            <a:endParaRPr lang="en-US" dirty="0"/>
          </a:p>
          <a:p>
            <a:r>
              <a:rPr lang="en-US" dirty="0"/>
              <a:t>On the left, we have our mock, and on the right, we have how the </a:t>
            </a:r>
            <a:r>
              <a:rPr lang="en-US" dirty="0" err="1"/>
              <a:t>divs</a:t>
            </a:r>
            <a:r>
              <a:rPr lang="en-US" dirty="0"/>
              <a:t> would be organized to build that mock.</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19</a:t>
            </a:fld>
            <a:endParaRPr lang="en-US"/>
          </a:p>
        </p:txBody>
      </p:sp>
    </p:spTree>
    <p:extLst>
      <p:ext uri="{BB962C8B-B14F-4D97-AF65-F5344CB8AC3E}">
        <p14:creationId xmlns:p14="http://schemas.microsoft.com/office/powerpoint/2010/main" val="1317121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E02D639A-AF38-4D9A-897E-57859A70BDEB}" type="slidenum">
              <a:rPr kumimoji="0" lang="en-US" sz="1100" b="0" i="0" u="none" strike="noStrike" kern="1200" cap="none" spc="0" normalizeH="0" baseline="0" noProof="0" smtClean="0">
                <a:ln>
                  <a:noFill/>
                </a:ln>
                <a:solidFill>
                  <a:prstClr val="black"/>
                </a:solidFill>
                <a:effectLst/>
                <a:uLnTx/>
                <a:uFillTx/>
                <a:latin typeface="Trebuchet MS" pitchFamily="34" charset="0"/>
                <a:ea typeface="ＭＳ Ｐゴシック" pitchFamily="-16"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a:t>
            </a:fld>
            <a:endParaRPr kumimoji="0" lang="en-US" sz="1100" b="0" i="0" u="none" strike="noStrike" kern="1200" cap="none" spc="0" normalizeH="0" baseline="0" noProof="0">
              <a:ln>
                <a:noFill/>
              </a:ln>
              <a:solidFill>
                <a:prstClr val="black"/>
              </a:solidFill>
              <a:effectLst/>
              <a:uLnTx/>
              <a:uFillTx/>
              <a:latin typeface="Trebuchet MS" pitchFamily="34" charset="0"/>
              <a:ea typeface="ＭＳ Ｐゴシック" pitchFamily="-16" charset="-128"/>
              <a:cs typeface="+mn-cs"/>
            </a:endParaRPr>
          </a:p>
        </p:txBody>
      </p:sp>
    </p:spTree>
    <p:extLst>
      <p:ext uri="{BB962C8B-B14F-4D97-AF65-F5344CB8AC3E}">
        <p14:creationId xmlns:p14="http://schemas.microsoft.com/office/powerpoint/2010/main" val="34416001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Plotly</a:t>
            </a:r>
            <a:r>
              <a:rPr lang="en-US" dirty="0"/>
              <a:t> builds this HTML by using its HTML component functions. Its </a:t>
            </a:r>
            <a:r>
              <a:rPr lang="en-US" dirty="0" err="1"/>
              <a:t>html.Div</a:t>
            </a:r>
            <a:r>
              <a:rPr lang="en-US" dirty="0"/>
              <a:t> function accepts a list which can be filled with more </a:t>
            </a:r>
            <a:r>
              <a:rPr lang="en-US" dirty="0" err="1"/>
              <a:t>Divs</a:t>
            </a:r>
            <a:r>
              <a:rPr lang="en-US" dirty="0"/>
              <a:t> or other functions.</a:t>
            </a:r>
          </a:p>
          <a:p>
            <a:endParaRPr lang="en-US" dirty="0"/>
          </a:p>
          <a:p>
            <a:r>
              <a:rPr lang="en-US" dirty="0"/>
              <a:t>Here, we can see that we’re using the “</a:t>
            </a:r>
            <a:r>
              <a:rPr lang="en-US" dirty="0" err="1"/>
              <a:t>DatePickerSingle</a:t>
            </a:r>
            <a:r>
              <a:rPr lang="en-US" dirty="0"/>
              <a:t>” component to build our date selection interactivity and “show-zeros” to add our switch.</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20</a:t>
            </a:fld>
            <a:endParaRPr lang="en-US"/>
          </a:p>
        </p:txBody>
      </p:sp>
    </p:spTree>
    <p:extLst>
      <p:ext uri="{BB962C8B-B14F-4D97-AF65-F5344CB8AC3E}">
        <p14:creationId xmlns:p14="http://schemas.microsoft.com/office/powerpoint/2010/main" val="16253538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have the layout of our webpage, how do we add the interactivity? </a:t>
            </a:r>
            <a:r>
              <a:rPr lang="en-US" dirty="0" err="1"/>
              <a:t>Plotly</a:t>
            </a:r>
            <a:r>
              <a:rPr lang="en-US" dirty="0"/>
              <a:t> has an interesting function wrapper.</a:t>
            </a:r>
          </a:p>
          <a:p>
            <a:endParaRPr lang="en-US" dirty="0"/>
          </a:p>
          <a:p>
            <a:r>
              <a:rPr lang="en-US" dirty="0"/>
              <a:t>We can wrap any python function with the @app.callback wrapper. The first argument is the Output we want to change. We can only change one Output per function, and we pass in the HTML id of the component we’re changing and what property of that component we’re changing. In this example, we’re choosing to change the “figure” property of our graph component, so we must return a figure, but we can alter any property of the graph such as the HTML style. This provides a lot of power and we can do things like let the user define the size of the graph.</a:t>
            </a:r>
          </a:p>
          <a:p>
            <a:endParaRPr lang="en-US" dirty="0"/>
          </a:p>
          <a:p>
            <a:r>
              <a:rPr lang="en-US" dirty="0"/>
              <a:t>Next, we can use any other component properties as inputs into our function. Again, we’ll use the HTML id of the component to identify it. These inputs will be used as inputs to our python function, in the same order as they are in the callback Input array.</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21</a:t>
            </a:fld>
            <a:endParaRPr lang="en-US"/>
          </a:p>
        </p:txBody>
      </p:sp>
    </p:spTree>
    <p:extLst>
      <p:ext uri="{BB962C8B-B14F-4D97-AF65-F5344CB8AC3E}">
        <p14:creationId xmlns:p14="http://schemas.microsoft.com/office/powerpoint/2010/main" val="6031962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p2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2" name="Google Shape;512;p2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marR="0" lvl="0" indent="0" algn="l" defTabSz="914400" rtl="0" eaLnBrk="0" fontAlgn="base" latinLnBrk="0" hangingPunct="0">
              <a:lnSpc>
                <a:spcPct val="100000"/>
              </a:lnSpc>
              <a:spcBef>
                <a:spcPts val="0"/>
              </a:spcBef>
              <a:spcAft>
                <a:spcPts val="0"/>
              </a:spcAft>
              <a:buClr>
                <a:srgbClr val="000000"/>
              </a:buClr>
              <a:buSzPts val="1400"/>
              <a:buFont typeface="Arial"/>
              <a:buNone/>
              <a:tabLst/>
              <a:defRPr/>
            </a:pPr>
            <a:r>
              <a:rPr lang="en-US" sz="1100" b="0" i="0" u="none" strike="noStrike" kern="1200" dirty="0">
                <a:solidFill>
                  <a:schemeClr val="tx1"/>
                </a:solidFill>
                <a:effectLst/>
                <a:latin typeface="Trebuchet MS" pitchFamily="34" charset="0"/>
                <a:ea typeface="+mn-ea"/>
                <a:cs typeface="+mn-cs"/>
              </a:rPr>
              <a:t>If this seems like too much too quickly, don’t sweat it. Due to the interactive nature of the dashboard, it will make more sense when we start interacting with it.</a:t>
            </a:r>
          </a:p>
          <a:p>
            <a:pPr marL="0" marR="0" lvl="0" indent="0" algn="l" defTabSz="914400" rtl="0" eaLnBrk="0" fontAlgn="base" latinLnBrk="0" hangingPunct="0">
              <a:lnSpc>
                <a:spcPct val="100000"/>
              </a:lnSpc>
              <a:spcBef>
                <a:spcPts val="0"/>
              </a:spcBef>
              <a:spcAft>
                <a:spcPts val="0"/>
              </a:spcAft>
              <a:buClr>
                <a:srgbClr val="000000"/>
              </a:buClr>
              <a:buSzPts val="1400"/>
              <a:buFont typeface="Arial"/>
              <a:buNone/>
              <a:tabLst/>
              <a:defRPr/>
            </a:pPr>
            <a:endParaRPr lang="en-US" sz="1100" b="0" i="0" u="none" strike="noStrike" kern="1200" dirty="0">
              <a:solidFill>
                <a:schemeClr val="tx1"/>
              </a:solidFill>
              <a:effectLst/>
              <a:latin typeface="Trebuchet MS" pitchFamily="34" charset="0"/>
              <a:ea typeface="+mn-ea"/>
              <a:cs typeface="+mn-cs"/>
            </a:endParaRPr>
          </a:p>
          <a:p>
            <a:pPr marL="0" marR="0" lvl="0" indent="0" algn="l" defTabSz="914400" rtl="0" eaLnBrk="0" fontAlgn="base" latinLnBrk="0" hangingPunct="0">
              <a:lnSpc>
                <a:spcPct val="100000"/>
              </a:lnSpc>
              <a:spcBef>
                <a:spcPts val="0"/>
              </a:spcBef>
              <a:spcAft>
                <a:spcPts val="0"/>
              </a:spcAft>
              <a:buClr>
                <a:srgbClr val="000000"/>
              </a:buClr>
              <a:buSzPts val="1400"/>
              <a:buFont typeface="Arial"/>
              <a:buNone/>
              <a:tabLst/>
              <a:defRPr/>
            </a:pPr>
            <a:r>
              <a:rPr lang="en-US" sz="1100" b="0" i="0" u="none" strike="noStrike" kern="1200" dirty="0">
                <a:solidFill>
                  <a:schemeClr val="tx1"/>
                </a:solidFill>
                <a:effectLst/>
                <a:latin typeface="Trebuchet MS" pitchFamily="34" charset="0"/>
                <a:ea typeface="+mn-ea"/>
                <a:cs typeface="+mn-cs"/>
              </a:rPr>
              <a:t>Let’s get to it!</a:t>
            </a:r>
            <a:endParaRPr lang="en-US" dirty="0"/>
          </a:p>
          <a:p>
            <a:pPr marL="0" marR="0" lvl="0" indent="0" algn="l" rtl="0">
              <a:lnSpc>
                <a:spcPct val="100000"/>
              </a:lnSpc>
              <a:spcBef>
                <a:spcPts val="0"/>
              </a:spcBef>
              <a:spcAft>
                <a:spcPts val="0"/>
              </a:spcAft>
              <a:buClr>
                <a:srgbClr val="000000"/>
              </a:buClr>
              <a:buSzPts val="1400"/>
              <a:buFont typeface="Arial"/>
              <a:buNone/>
            </a:pPr>
            <a:endParaRPr sz="1100" b="0" i="0" u="none" strike="noStrike" cap="none" dirty="0">
              <a:solidFill>
                <a:schemeClr val="dk1"/>
              </a:solidFill>
              <a:latin typeface="Trebuchet MS"/>
              <a:ea typeface="Trebuchet MS"/>
              <a:cs typeface="Trebuchet MS"/>
              <a:sym typeface="Trebuchet MS"/>
            </a:endParaRPr>
          </a:p>
        </p:txBody>
      </p:sp>
      <p:sp>
        <p:nvSpPr>
          <p:cNvPr id="513" name="Google Shape;513;p20: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defTabSz="457200" rtl="0" eaLnBrk="1" fontAlgn="base" latinLnBrk="0" hangingPunct="1">
              <a:lnSpc>
                <a:spcPct val="100000"/>
              </a:lnSpc>
              <a:spcBef>
                <a:spcPts val="0"/>
              </a:spcBef>
              <a:spcAft>
                <a:spcPts val="0"/>
              </a:spcAft>
              <a:buClr>
                <a:srgbClr val="000000"/>
              </a:buClr>
              <a:buSzPts val="1100"/>
              <a:buFont typeface="Arial"/>
              <a:buNone/>
              <a:tabLst/>
              <a:defRPr/>
            </a:pPr>
            <a:fld id="{00000000-1234-1234-1234-123412341234}" type="slidenum">
              <a:rPr kumimoji="0" lang="en-US" sz="1100" b="0" i="0" u="none" strike="noStrike" kern="1200" cap="none" spc="0" normalizeH="0" baseline="0" noProof="0">
                <a:ln>
                  <a:noFill/>
                </a:ln>
                <a:solidFill>
                  <a:prstClr val="black"/>
                </a:solidFill>
                <a:effectLst/>
                <a:uLnTx/>
                <a:uFillTx/>
                <a:latin typeface="Trebuchet MS"/>
                <a:ea typeface="Trebuchet MS"/>
                <a:cs typeface="Trebuchet MS"/>
                <a:sym typeface="Trebuchet MS"/>
              </a:rPr>
              <a:pPr marL="0" marR="0" lvl="0" indent="0" algn="r" defTabSz="457200" rtl="0" eaLnBrk="1" fontAlgn="base" latinLnBrk="0" hangingPunct="1">
                <a:lnSpc>
                  <a:spcPct val="100000"/>
                </a:lnSpc>
                <a:spcBef>
                  <a:spcPts val="0"/>
                </a:spcBef>
                <a:spcAft>
                  <a:spcPts val="0"/>
                </a:spcAft>
                <a:buClr>
                  <a:srgbClr val="000000"/>
                </a:buClr>
                <a:buSzPts val="1100"/>
                <a:buFont typeface="Arial"/>
                <a:buNone/>
                <a:tabLst/>
                <a:defRPr/>
              </a:pPr>
              <a:t>22</a:t>
            </a:fld>
            <a:endParaRPr kumimoji="0" sz="1100" b="0" i="0" u="none" strike="noStrike" kern="1200" cap="none" spc="0" normalizeH="0" baseline="0" noProof="0">
              <a:ln>
                <a:noFill/>
              </a:ln>
              <a:solidFill>
                <a:prstClr val="black"/>
              </a:solidFill>
              <a:effectLst/>
              <a:uLnTx/>
              <a:uFillTx/>
              <a:latin typeface="Trebuchet MS"/>
              <a:ea typeface="Trebuchet MS"/>
              <a:cs typeface="Trebuchet MS"/>
              <a:sym typeface="Trebuchet M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we end the class, we’d like to go over a few more tools that could be useful going forward.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23</a:t>
            </a:fld>
            <a:endParaRPr lang="en-US"/>
          </a:p>
        </p:txBody>
      </p:sp>
    </p:spTree>
    <p:extLst>
      <p:ext uri="{BB962C8B-B14F-4D97-AF65-F5344CB8AC3E}">
        <p14:creationId xmlns:p14="http://schemas.microsoft.com/office/powerpoint/2010/main" val="35999660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trickiest aspects of being a data engineer is figuring out if a new technology is worth the time and money to implement. </a:t>
            </a:r>
          </a:p>
          <a:p>
            <a:endParaRPr lang="en-US" dirty="0"/>
          </a:p>
          <a:p>
            <a:r>
              <a:rPr lang="en-US" dirty="0" err="1"/>
              <a:t>blazingSQL</a:t>
            </a:r>
            <a:r>
              <a:rPr lang="en-US" dirty="0"/>
              <a:t> allows users to make SQL like queries on their data enhanced with the speed of their GPUs.</a:t>
            </a:r>
          </a:p>
          <a:p>
            <a:r>
              <a:rPr lang="en-US" dirty="0"/>
              <a:t>Bokeh is a python plotting library that renders JavaScript powered plots for the web.</a:t>
            </a:r>
          </a:p>
          <a:p>
            <a:r>
              <a:rPr lang="en-US" dirty="0" err="1"/>
              <a:t>Datashader</a:t>
            </a:r>
            <a:r>
              <a:rPr lang="en-US" dirty="0"/>
              <a:t> is another plotting library made for rendering millions of data points.</a:t>
            </a:r>
          </a:p>
          <a:p>
            <a:r>
              <a:rPr lang="en-US" dirty="0"/>
              <a:t>Panel is a tool to turn python function into an interactive dashboard.</a:t>
            </a:r>
          </a:p>
          <a:p>
            <a:endParaRPr lang="en-US" dirty="0"/>
          </a:p>
          <a:p>
            <a:r>
              <a:rPr lang="en-US" dirty="0"/>
              <a:t>We have gathered these technologies and the technologies used in today’s class into a “Data Engineering Toolbox” Docker Container.</a:t>
            </a:r>
          </a:p>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24</a:t>
            </a:fld>
            <a:endParaRPr lang="en-US"/>
          </a:p>
        </p:txBody>
      </p:sp>
    </p:spTree>
    <p:extLst>
      <p:ext uri="{BB962C8B-B14F-4D97-AF65-F5344CB8AC3E}">
        <p14:creationId xmlns:p14="http://schemas.microsoft.com/office/powerpoint/2010/main" val="6620867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Docker is a useful tool for packaging software stacks for use on other machines. These packages are called containers. They are very similar to virtual machines, but the difference is that they use the host machine’s operating system and hardware instead of using simulated hardware.</a:t>
            </a:r>
          </a:p>
          <a:p>
            <a:pPr>
              <a:defRPr/>
            </a:pPr>
            <a:endParaRPr lang="en-US" dirty="0"/>
          </a:p>
          <a:p>
            <a:pPr>
              <a:defRPr/>
            </a:pPr>
            <a:r>
              <a:rPr lang="en-US" dirty="0"/>
              <a:t>NGC is an online platform that hosts Containers and other AI resources that are free to download.</a:t>
            </a:r>
          </a:p>
          <a:p>
            <a:pPr marL="457200" marR="0" lvl="0" indent="-228600" algn="l" defTabSz="914400" rtl="0" eaLnBrk="1" fontAlgn="auto" latinLnBrk="0" hangingPunct="1">
              <a:lnSpc>
                <a:spcPct val="100000"/>
              </a:lnSpc>
              <a:spcBef>
                <a:spcPts val="330"/>
              </a:spcBef>
              <a:spcAft>
                <a:spcPts val="0"/>
              </a:spcAft>
              <a:buClr>
                <a:srgbClr val="000000"/>
              </a:buClr>
              <a:buSzPts val="1400"/>
              <a:buFont typeface="Arial"/>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E02D639A-AF38-4D9A-897E-57859A70BDEB}" type="slidenum">
              <a:rPr kumimoji="0" lang="en-US" sz="1400" b="0" i="0" u="none" strike="noStrike" kern="0" cap="none" spc="0" normalizeH="0" baseline="0" noProof="0" smtClean="0">
                <a:ln>
                  <a:noFill/>
                </a:ln>
                <a:solidFill>
                  <a:srgbClr val="000000"/>
                </a:solidFill>
                <a:effectLst/>
                <a:uLnTx/>
                <a:uFillTx/>
                <a:latin typeface="Arial"/>
                <a:ea typeface="ＭＳ Ｐゴシック" pitchFamily="-16" charset="-128"/>
                <a:cs typeface="Arial"/>
                <a:sym typeface="Arial"/>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lang="en-US" sz="1400" b="0" i="0" u="none" strike="noStrike" kern="0" cap="none" spc="0" normalizeH="0" baseline="0" noProof="0">
              <a:ln>
                <a:noFill/>
              </a:ln>
              <a:solidFill>
                <a:srgbClr val="000000"/>
              </a:solidFill>
              <a:effectLst/>
              <a:uLnTx/>
              <a:uFillTx/>
              <a:latin typeface="Arial"/>
              <a:ea typeface="ＭＳ Ｐゴシック" pitchFamily="-16" charset="-128"/>
              <a:cs typeface="Arial"/>
              <a:sym typeface="Arial"/>
            </a:endParaRPr>
          </a:p>
        </p:txBody>
      </p:sp>
    </p:spTree>
    <p:extLst>
      <p:ext uri="{BB962C8B-B14F-4D97-AF65-F5344CB8AC3E}">
        <p14:creationId xmlns:p14="http://schemas.microsoft.com/office/powerpoint/2010/main" val="15098843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txBox="1">
            <a:spLocks noGrp="1"/>
          </p:cNvSpPr>
          <p:nvPr>
            <p:ph type="body" idx="1"/>
          </p:nvPr>
        </p:nvSpPr>
        <p:spPr>
          <a:xfrm>
            <a:off x="731520" y="4560570"/>
            <a:ext cx="5852035" cy="4320664"/>
          </a:xfrm>
          <a:prstGeom prst="rect">
            <a:avLst/>
          </a:prstGeom>
        </p:spPr>
        <p:txBody>
          <a:bodyPr spcFirstLastPara="1" wrap="square" lIns="94835" tIns="94835" rIns="94835" bIns="94835" anchor="t" anchorCtr="0">
            <a:noAutofit/>
          </a:bodyPr>
          <a:lstStyle/>
          <a:p>
            <a:pPr marL="0" indent="0">
              <a:spcBef>
                <a:spcPts val="342"/>
              </a:spcBef>
            </a:pPr>
            <a:r>
              <a:rPr lang="en-US" dirty="0"/>
              <a:t>If you know how to use Docker and have a machine that supports CUDA </a:t>
            </a:r>
            <a:r>
              <a:rPr lang="en-US" b="0" i="0" dirty="0">
                <a:solidFill>
                  <a:srgbClr val="050505"/>
                </a:solidFill>
                <a:effectLst/>
                <a:latin typeface="Open Sans"/>
              </a:rPr>
              <a:t>11.0, you can easily recreate the environment for this class. We are not going to go over Docker Setup as that is going to be unique to each person’s machine. Once docker is set up, it is easy to use. “docker run” will run the container, the contents of which can be accessed both through the command line and through the browser if it has ports exposed.</a:t>
            </a:r>
          </a:p>
          <a:p>
            <a:pPr marL="0" indent="0">
              <a:spcBef>
                <a:spcPts val="342"/>
              </a:spcBef>
            </a:pPr>
            <a:endParaRPr lang="en-US" b="0" i="0" dirty="0">
              <a:solidFill>
                <a:srgbClr val="050505"/>
              </a:solidFill>
              <a:effectLst/>
              <a:latin typeface="Open Sans"/>
            </a:endParaRPr>
          </a:p>
          <a:p>
            <a:pPr marL="0" indent="0">
              <a:spcBef>
                <a:spcPts val="342"/>
              </a:spcBef>
            </a:pPr>
            <a:r>
              <a:rPr lang="en-US" b="0" i="0" dirty="0">
                <a:solidFill>
                  <a:srgbClr val="050505"/>
                </a:solidFill>
                <a:effectLst/>
                <a:latin typeface="Open Sans"/>
              </a:rPr>
              <a:t>For DLI, we have prepared follow up material for the class in a Docker Container. It creates a </a:t>
            </a:r>
            <a:r>
              <a:rPr lang="en-US" b="0" i="0" dirty="0" err="1">
                <a:solidFill>
                  <a:srgbClr val="050505"/>
                </a:solidFill>
                <a:effectLst/>
                <a:latin typeface="Open Sans"/>
              </a:rPr>
              <a:t>JupyterLab</a:t>
            </a:r>
            <a:r>
              <a:rPr lang="en-US" b="0" i="0" dirty="0">
                <a:solidFill>
                  <a:srgbClr val="050505"/>
                </a:solidFill>
                <a:effectLst/>
                <a:latin typeface="Open Sans"/>
              </a:rPr>
              <a:t> environment just like the one we have used in the class so you can get it set up locally on your own machine. More detailed instructions on how to get this container up and running are provided in the links above, so please check it out.</a:t>
            </a:r>
            <a:endParaRPr lang="en-US" dirty="0"/>
          </a:p>
        </p:txBody>
      </p:sp>
      <p:sp>
        <p:nvSpPr>
          <p:cNvPr id="180" name="Shape 180"/>
          <p:cNvSpPr>
            <a:spLocks noGrp="1" noRot="1" noChangeAspect="1"/>
          </p:cNvSpPr>
          <p:nvPr>
            <p:ph type="sldImg" idx="2"/>
          </p:nvPr>
        </p:nvSpPr>
        <p:spPr>
          <a:xfrm>
            <a:off x="457200" y="719138"/>
            <a:ext cx="6400800" cy="360045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3014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dirty="0"/>
              <a:t>One more philosophical thought as we close things out. Throughout this course, we have mostly focused on digital systems, but what about the humans that work on those systems? Where do they fit in?</a:t>
            </a:r>
          </a:p>
          <a:p>
            <a:endParaRPr lang="en-US" dirty="0"/>
          </a:p>
          <a:p>
            <a:r>
              <a:rPr lang="en-US" dirty="0"/>
              <a:t>Remember at the beginning of the course when we talked about how we can observe systems from a very narrow or very wide scope. It turns out, we can do the same thing with humans as well.</a:t>
            </a:r>
          </a:p>
          <a:p>
            <a:endParaRPr lang="en-US" dirty="0"/>
          </a:p>
          <a:p>
            <a:r>
              <a:rPr lang="en-US" dirty="0"/>
              <a:t>On the narrow end of the spectrum, we are a system of biology: our hearts and minds are connected through nervous and cardiovascular systems. Just like any machine, if we hold off our routine maintenance, and do not get a full night of sleep each night, we’re more likely to run into unplanned maintenance by falling ill.</a:t>
            </a:r>
          </a:p>
          <a:p>
            <a:endParaRPr lang="en-US" dirty="0"/>
          </a:p>
          <a:p>
            <a:r>
              <a:rPr lang="en-US" dirty="0"/>
              <a:t>On the wide end of the spectrum, we are not just individuals, but we are connected by our families, friends, and communities. Our actions impact each other.</a:t>
            </a:r>
          </a:p>
          <a:p>
            <a:endParaRPr lang="en-US" dirty="0"/>
          </a:p>
          <a:p>
            <a:r>
              <a:rPr lang="en-US" dirty="0"/>
              <a:t>The early system engineering pioneers realized this and spent a good amount of time developing the philosophy of how human systems become intertwined with mechanical systems. As these mechanical systems are designed and operated by humans, their quality is affected by the humans they interact with.</a:t>
            </a:r>
          </a:p>
          <a:p>
            <a:endParaRPr lang="en-US" dirty="0"/>
          </a:p>
          <a:p>
            <a:r>
              <a:rPr lang="en-US" dirty="0"/>
              <a:t>It is easy to be hard on ourselves when we make a mistake, but it turns out that the same level of objectivity used for assessing machine quality can also be useful for assessing human teams:</a:t>
            </a:r>
          </a:p>
          <a:p>
            <a:endParaRPr lang="en-US" dirty="0"/>
          </a:p>
          <a:p>
            <a:r>
              <a:rPr lang="en-US" dirty="0"/>
              <a:t>Perfection is an impossibility: have a backup plan.</a:t>
            </a:r>
          </a:p>
          <a:p>
            <a:r>
              <a:rPr lang="en-US" dirty="0"/>
              <a:t>N+1 redundancy: rely on teammates when stuck just as they will rely on you.</a:t>
            </a:r>
          </a:p>
          <a:p>
            <a:r>
              <a:rPr lang="en-US" dirty="0"/>
              <a:t>Take care of yourself and your teammates: pushing the limits might seem like a good idea in the short term, but it is a mathematically bad idea in the long term.</a:t>
            </a:r>
          </a:p>
          <a:p>
            <a:endParaRPr lang="en-US" dirty="0"/>
          </a:p>
          <a:p>
            <a:r>
              <a:rPr lang="en-US" dirty="0"/>
              <a:t>While AI has come a long way, we humans have an ability to learn from each other that machines have not fully been able to replicate. Because of this, our machines allies will likely rely on us for a long time to come.</a:t>
            </a:r>
          </a:p>
          <a:p>
            <a:endParaRPr lang="en-US" dirty="0"/>
          </a:p>
          <a:p>
            <a:r>
              <a:rPr lang="en-US" dirty="0"/>
              <a:t>https://asq.org/quality-resources/total-quality-management/deming-points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27</a:t>
            </a:fld>
            <a:endParaRPr lang="en-US"/>
          </a:p>
        </p:txBody>
      </p:sp>
    </p:spTree>
    <p:extLst>
      <p:ext uri="{BB962C8B-B14F-4D97-AF65-F5344CB8AC3E}">
        <p14:creationId xmlns:p14="http://schemas.microsoft.com/office/powerpoint/2010/main" val="2851854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p2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2" name="Google Shape;512;p2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Trebuchet MS"/>
              <a:ea typeface="Trebuchet MS"/>
              <a:cs typeface="Trebuchet MS"/>
              <a:sym typeface="Trebuchet MS"/>
            </a:endParaRPr>
          </a:p>
        </p:txBody>
      </p:sp>
      <p:sp>
        <p:nvSpPr>
          <p:cNvPr id="513" name="Google Shape;513;p20: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defTabSz="457200" rtl="0" eaLnBrk="1" fontAlgn="base" latinLnBrk="0" hangingPunct="1">
              <a:lnSpc>
                <a:spcPct val="100000"/>
              </a:lnSpc>
              <a:spcBef>
                <a:spcPts val="0"/>
              </a:spcBef>
              <a:spcAft>
                <a:spcPts val="0"/>
              </a:spcAft>
              <a:buClr>
                <a:srgbClr val="000000"/>
              </a:buClr>
              <a:buSzPts val="1100"/>
              <a:buFont typeface="Arial"/>
              <a:buNone/>
              <a:tabLst/>
              <a:defRPr/>
            </a:pPr>
            <a:fld id="{00000000-1234-1234-1234-123412341234}" type="slidenum">
              <a:rPr kumimoji="0" lang="en-US" sz="1100" b="0" i="0" u="none" strike="noStrike" kern="1200" cap="none" spc="0" normalizeH="0" baseline="0" noProof="0">
                <a:ln>
                  <a:noFill/>
                </a:ln>
                <a:solidFill>
                  <a:prstClr val="black"/>
                </a:solidFill>
                <a:effectLst/>
                <a:uLnTx/>
                <a:uFillTx/>
                <a:latin typeface="Trebuchet MS"/>
                <a:ea typeface="Trebuchet MS"/>
                <a:cs typeface="Trebuchet MS"/>
                <a:sym typeface="Trebuchet MS"/>
              </a:rPr>
              <a:pPr marL="0" marR="0" lvl="0" indent="0" algn="r" defTabSz="457200" rtl="0" eaLnBrk="1" fontAlgn="base" latinLnBrk="0" hangingPunct="1">
                <a:lnSpc>
                  <a:spcPct val="100000"/>
                </a:lnSpc>
                <a:spcBef>
                  <a:spcPts val="0"/>
                </a:spcBef>
                <a:spcAft>
                  <a:spcPts val="0"/>
                </a:spcAft>
                <a:buClr>
                  <a:srgbClr val="000000"/>
                </a:buClr>
                <a:buSzPts val="1100"/>
                <a:buFont typeface="Arial"/>
                <a:buNone/>
                <a:tabLst/>
                <a:defRPr/>
              </a:pPr>
              <a:t>28</a:t>
            </a:fld>
            <a:endParaRPr kumimoji="0" sz="1100" b="0" i="0" u="none" strike="noStrike" kern="1200" cap="none" spc="0" normalizeH="0" baseline="0" noProof="0">
              <a:ln>
                <a:noFill/>
              </a:ln>
              <a:solidFill>
                <a:prstClr val="black"/>
              </a:solidFill>
              <a:effectLst/>
              <a:uLnTx/>
              <a:uFillTx/>
              <a:latin typeface="Trebuchet MS"/>
              <a:ea typeface="Trebuchet MS"/>
              <a:cs typeface="Trebuchet MS"/>
              <a:sym typeface="Trebuchet MS"/>
            </a:endParaRPr>
          </a:p>
        </p:txBody>
      </p:sp>
    </p:spTree>
    <p:extLst>
      <p:ext uri="{BB962C8B-B14F-4D97-AF65-F5344CB8AC3E}">
        <p14:creationId xmlns:p14="http://schemas.microsoft.com/office/powerpoint/2010/main" val="2843279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E02D639A-AF38-4D9A-897E-57859A70BDEB}" type="slidenum">
              <a:rPr kumimoji="0" lang="en-US" sz="1100" b="0" i="0" u="none" strike="noStrike" kern="1200" cap="none" spc="0" normalizeH="0" baseline="0" noProof="0" smtClean="0">
                <a:ln>
                  <a:noFill/>
                </a:ln>
                <a:solidFill>
                  <a:prstClr val="black"/>
                </a:solidFill>
                <a:effectLst/>
                <a:uLnTx/>
                <a:uFillTx/>
                <a:latin typeface="Trebuchet MS" pitchFamily="34" charset="0"/>
                <a:ea typeface="ＭＳ Ｐゴシック" pitchFamily="-16"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a:t>
            </a:fld>
            <a:endParaRPr kumimoji="0" lang="en-US" sz="1100" b="0" i="0" u="none" strike="noStrike" kern="1200" cap="none" spc="0" normalizeH="0" baseline="0" noProof="0">
              <a:ln>
                <a:noFill/>
              </a:ln>
              <a:solidFill>
                <a:prstClr val="black"/>
              </a:solidFill>
              <a:effectLst/>
              <a:uLnTx/>
              <a:uFillTx/>
              <a:latin typeface="Trebuchet MS" pitchFamily="34" charset="0"/>
              <a:ea typeface="ＭＳ Ｐゴシック" pitchFamily="-16" charset="-128"/>
              <a:cs typeface="+mn-cs"/>
            </a:endParaRPr>
          </a:p>
        </p:txBody>
      </p:sp>
    </p:spTree>
    <p:extLst>
      <p:ext uri="{BB962C8B-B14F-4D97-AF65-F5344CB8AC3E}">
        <p14:creationId xmlns:p14="http://schemas.microsoft.com/office/powerpoint/2010/main" val="520852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a:t>
            </a:fld>
            <a:endParaRPr lang="en-US"/>
          </a:p>
        </p:txBody>
      </p:sp>
    </p:spTree>
    <p:extLst>
      <p:ext uri="{BB962C8B-B14F-4D97-AF65-F5344CB8AC3E}">
        <p14:creationId xmlns:p14="http://schemas.microsoft.com/office/powerpoint/2010/main" val="2965396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bugs can be quite tricky because even though a pipeline is running fine, it might not be immediately obvious that the values of the data are off. </a:t>
            </a:r>
          </a:p>
          <a:p>
            <a:endParaRPr lang="en-US" dirty="0"/>
          </a:p>
          <a:p>
            <a:r>
              <a:rPr lang="en-US" dirty="0"/>
              <a:t>There is no secret technique to being able to identify data quality at a glance. Most of it comes down to practice and learning to develop a critical eye. So, for the next few slides, we are going to play a quick game of “what’s wrong?”</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5</a:t>
            </a:fld>
            <a:endParaRPr lang="en-US"/>
          </a:p>
        </p:txBody>
      </p:sp>
    </p:spTree>
    <p:extLst>
      <p:ext uri="{BB962C8B-B14F-4D97-AF65-F5344CB8AC3E}">
        <p14:creationId xmlns:p14="http://schemas.microsoft.com/office/powerpoint/2010/main" val="1354457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into debugging visualization, let’s look at some numbers. These are hypothetical temperatures for the month of January. There’s something wrong with this table. What is it?</a:t>
            </a:r>
          </a:p>
          <a:p>
            <a:endParaRPr lang="en-US" dirty="0"/>
          </a:p>
          <a:p>
            <a:r>
              <a:rPr lang="en-US" dirty="0"/>
              <a:t>USA’s numbers are in Fahrenheit whereas the other two are in Celsius. Now it is an unfair comparison, isn’t it? This one is tricky to build a unit test for because it is possible to have an unusually hot or cold day, and numbers certainly very by region.</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6</a:t>
            </a:fld>
            <a:endParaRPr lang="en-US"/>
          </a:p>
        </p:txBody>
      </p:sp>
    </p:spTree>
    <p:extLst>
      <p:ext uri="{BB962C8B-B14F-4D97-AF65-F5344CB8AC3E}">
        <p14:creationId xmlns:p14="http://schemas.microsoft.com/office/powerpoint/2010/main" val="4140960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some more visual data. Here, we have a histogram: I have studied how many candy bars I eat each day for the last month. On the x axis, we have a range of how many candy bars I could have eaten, and on the y axis, we have how many days I ate a number of candy bars within that range.</a:t>
            </a:r>
          </a:p>
          <a:p>
            <a:endParaRPr lang="en-US" dirty="0"/>
          </a:p>
          <a:p>
            <a:r>
              <a:rPr lang="en-US" dirty="0"/>
              <a:t>So what’s the story here? What is wrong?</a:t>
            </a:r>
          </a:p>
          <a:p>
            <a:endParaRPr lang="en-US" dirty="0"/>
          </a:p>
          <a:p>
            <a:r>
              <a:rPr lang="en-US" dirty="0"/>
              <a:t>If we look at the labels of the candy bar range, we can see that the first bucket goes from -1 to 1.1.</a:t>
            </a:r>
          </a:p>
          <a:p>
            <a:r>
              <a:rPr lang="en-US" dirty="0"/>
              <a:t>Eating -1 Candy bars? What does that even mean?</a:t>
            </a:r>
          </a:p>
          <a:p>
            <a:endParaRPr lang="en-US" dirty="0"/>
          </a:p>
          <a:p>
            <a:r>
              <a:rPr lang="en-US" dirty="0"/>
              <a:t>Turns out, I was recording my numbers at the end of the day, and since my data format required that I use an integer, I used “-1” to mean that I forgot the number of candy bars that I ate that day. Next time, I should remove these before building a chart.</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7</a:t>
            </a:fld>
            <a:endParaRPr lang="en-US"/>
          </a:p>
        </p:txBody>
      </p:sp>
    </p:spTree>
    <p:extLst>
      <p:ext uri="{BB962C8B-B14F-4D97-AF65-F5344CB8AC3E}">
        <p14:creationId xmlns:p14="http://schemas.microsoft.com/office/powerpoint/2010/main" val="3994037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say I go and fix those -1s, or at least I thought I did. Turns out I messed up and made another mistake. Any idea what it was?</a:t>
            </a:r>
          </a:p>
          <a:p>
            <a:endParaRPr lang="en-US" dirty="0"/>
          </a:p>
          <a:p>
            <a:r>
              <a:rPr lang="en-US" dirty="0"/>
              <a:t>Turns out, instead of treating my -1s as </a:t>
            </a:r>
            <a:r>
              <a:rPr lang="en-US" dirty="0" err="1"/>
              <a:t>NaNs</a:t>
            </a:r>
            <a:r>
              <a:rPr lang="en-US" dirty="0"/>
              <a:t>, I converted them from signed integers to unsigned integers, meaning, I now have many days where I ate 255 candy bars! That’s way too much!</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8</a:t>
            </a:fld>
            <a:endParaRPr lang="en-US"/>
          </a:p>
        </p:txBody>
      </p:sp>
    </p:spTree>
    <p:extLst>
      <p:ext uri="{BB962C8B-B14F-4D97-AF65-F5344CB8AC3E}">
        <p14:creationId xmlns:p14="http://schemas.microsoft.com/office/powerpoint/2010/main" val="30433890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supposed to be a plot of how many hours in a day are spent playing video games over the course of 3 days.</a:t>
            </a:r>
          </a:p>
          <a:p>
            <a:endParaRPr lang="en-US" dirty="0"/>
          </a:p>
          <a:p>
            <a:r>
              <a:rPr lang="en-US" dirty="0"/>
              <a:t>What is going on with these spikes?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9</a:t>
            </a:fld>
            <a:endParaRPr lang="en-US"/>
          </a:p>
        </p:txBody>
      </p:sp>
    </p:spTree>
    <p:extLst>
      <p:ext uri="{BB962C8B-B14F-4D97-AF65-F5344CB8AC3E}">
        <p14:creationId xmlns:p14="http://schemas.microsoft.com/office/powerpoint/2010/main" val="41321320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3.emf"/><Relationship Id="rId2" Type="http://schemas.openxmlformats.org/officeDocument/2006/relationships/image" Target="../media/image15.jpeg"/><Relationship Id="rId1" Type="http://schemas.openxmlformats.org/officeDocument/2006/relationships/slideMaster" Target="../slideMasters/slideMaster3.xml"/><Relationship Id="rId6" Type="http://schemas.openxmlformats.org/officeDocument/2006/relationships/image" Target="../media/image2.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4.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jpeg"/><Relationship Id="rId1" Type="http://schemas.openxmlformats.org/officeDocument/2006/relationships/slideMaster" Target="../slideMasters/slideMaster4.xml"/><Relationship Id="rId5" Type="http://schemas.openxmlformats.org/officeDocument/2006/relationships/image" Target="../media/image14.svg"/><Relationship Id="rId4"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jpe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0_Title Slide - Images">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D5CEBF-9338-476B-8052-A0C77DB3EF1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9" name="Rectangle 8">
            <a:extLst>
              <a:ext uri="{FF2B5EF4-FFF2-40B4-BE49-F238E27FC236}">
                <a16:creationId xmlns:a16="http://schemas.microsoft.com/office/drawing/2014/main" id="{DA649158-47CE-48EE-8573-A982767AD7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A9FFCD0-CFA5-4BC7-BCE6-3E9255409859}"/>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08740" y="2648250"/>
            <a:ext cx="2015928" cy="706351"/>
          </a:xfrm>
          <a:prstGeom prst="rect">
            <a:avLst/>
          </a:prstGeom>
        </p:spPr>
      </p:pic>
      <p:sp>
        <p:nvSpPr>
          <p:cNvPr id="11" name="Rectangle 4"/>
          <p:cNvSpPr>
            <a:spLocks noGrp="1" noChangeArrowheads="1"/>
          </p:cNvSpPr>
          <p:nvPr userDrawn="1">
            <p:ph type="subTitle" idx="1"/>
          </p:nvPr>
        </p:nvSpPr>
        <p:spPr>
          <a:xfrm>
            <a:off x="520850" y="1787097"/>
            <a:ext cx="8700706" cy="341632"/>
          </a:xfrm>
        </p:spPr>
        <p:txBody>
          <a:bodyPr wrap="square" anchor="t">
            <a:spAutoFit/>
          </a:bodyPr>
          <a:lstStyle>
            <a:lvl1pPr marL="0" indent="0" algn="l">
              <a:lnSpc>
                <a:spcPct val="90000"/>
              </a:lnSpc>
              <a:spcBef>
                <a:spcPts val="600"/>
              </a:spcBef>
              <a:spcAft>
                <a:spcPts val="300"/>
              </a:spcAft>
              <a:buFontTx/>
              <a:buNone/>
              <a:defRPr sz="1800" b="0">
                <a:solidFill>
                  <a:schemeClr val="bg2">
                    <a:lumMod val="50000"/>
                  </a:schemeClr>
                </a:solidFill>
                <a:latin typeface="Trebuchet MS" pitchFamily="34" charset="0"/>
              </a:defRPr>
            </a:lvl1pPr>
          </a:lstStyle>
          <a:p>
            <a:r>
              <a:rPr lang="en-US"/>
              <a:t>Click to edit Master subtitle style</a:t>
            </a:r>
          </a:p>
        </p:txBody>
      </p:sp>
      <p:sp>
        <p:nvSpPr>
          <p:cNvPr id="305" name="Title 304"/>
          <p:cNvSpPr>
            <a:spLocks noGrp="1"/>
          </p:cNvSpPr>
          <p:nvPr userDrawn="1">
            <p:ph type="title" hasCustomPrompt="1"/>
          </p:nvPr>
        </p:nvSpPr>
        <p:spPr>
          <a:xfrm>
            <a:off x="481662" y="839286"/>
            <a:ext cx="8739340" cy="982855"/>
          </a:xfrm>
        </p:spPr>
        <p:txBody>
          <a:bodyPr anchor="b">
            <a:noAutofit/>
          </a:bodyPr>
          <a:lstStyle>
            <a:lvl1pPr algn="l">
              <a:lnSpc>
                <a:spcPct val="90000"/>
              </a:lnSpc>
              <a:spcBef>
                <a:spcPts val="0"/>
              </a:spcBef>
              <a:defRPr sz="4600" b="1" cap="all" baseline="0">
                <a:solidFill>
                  <a:schemeClr val="tx2"/>
                </a:solidFill>
                <a:latin typeface="Trebuchet MS" panose="020B0603020202020204" pitchFamily="34" charset="0"/>
              </a:defRPr>
            </a:lvl1pPr>
          </a:lstStyle>
          <a:p>
            <a:r>
              <a:rPr lang="en-US"/>
              <a:t>CLICK TO EDIT MASTER TITLE STYLE</a:t>
            </a:r>
          </a:p>
        </p:txBody>
      </p:sp>
    </p:spTree>
    <p:extLst>
      <p:ext uri="{BB962C8B-B14F-4D97-AF65-F5344CB8AC3E}">
        <p14:creationId xmlns:p14="http://schemas.microsoft.com/office/powerpoint/2010/main" val="1043030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713271" y="5142126"/>
            <a:ext cx="7546258" cy="104086"/>
          </a:xfrm>
          <a:prstGeom prst="rect">
            <a:avLst/>
          </a:prstGeom>
        </p:spPr>
      </p:pic>
    </p:spTree>
    <p:extLst>
      <p:ext uri="{BB962C8B-B14F-4D97-AF65-F5344CB8AC3E}">
        <p14:creationId xmlns:p14="http://schemas.microsoft.com/office/powerpoint/2010/main" val="400035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sz="3600"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39761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625467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sz="3200">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0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92168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BULLET_ICON_Title, Subtitle, and Content">
  <p:cSld name="BULLET_ICON_Title, Subtitle, and Content">
    <p:spTree>
      <p:nvGrpSpPr>
        <p:cNvPr id="1" name="Shape 70"/>
        <p:cNvGrpSpPr/>
        <p:nvPr/>
      </p:nvGrpSpPr>
      <p:grpSpPr>
        <a:xfrm>
          <a:off x="0" y="0"/>
          <a:ext cx="0" cy="0"/>
          <a:chOff x="0" y="0"/>
          <a:chExt cx="0" cy="0"/>
        </a:xfrm>
      </p:grpSpPr>
      <p:sp>
        <p:nvSpPr>
          <p:cNvPr id="71" name="Google Shape;71;p17"/>
          <p:cNvSpPr txBox="1">
            <a:spLocks noGrp="1"/>
          </p:cNvSpPr>
          <p:nvPr>
            <p:ph type="title"/>
          </p:nvPr>
        </p:nvSpPr>
        <p:spPr>
          <a:xfrm>
            <a:off x="498348" y="737426"/>
            <a:ext cx="9976320" cy="591120"/>
          </a:xfrm>
          <a:prstGeom prst="rect">
            <a:avLst/>
          </a:prstGeom>
          <a:noFill/>
          <a:ln>
            <a:noFill/>
          </a:ln>
        </p:spPr>
        <p:txBody>
          <a:bodyPr spcFirstLastPara="1" wrap="square" lIns="76200" tIns="38075" rIns="76200" bIns="38075" anchor="b" anchorCtr="0">
            <a:noAutofit/>
          </a:bodyPr>
          <a:lstStyle>
            <a:lvl1pPr lvl="0" algn="ctr" rtl="0">
              <a:lnSpc>
                <a:spcPct val="90000"/>
              </a:lnSpc>
              <a:spcBef>
                <a:spcPts val="0"/>
              </a:spcBef>
              <a:spcAft>
                <a:spcPts val="0"/>
              </a:spcAft>
              <a:buSzPts val="1200"/>
              <a:buNone/>
              <a:defRPr>
                <a:solidFill>
                  <a:schemeClr val="dk2"/>
                </a:solidFill>
              </a:defRPr>
            </a:lvl1pPr>
            <a:lvl2pPr lvl="1" algn="l" rtl="0">
              <a:spcBef>
                <a:spcPts val="0"/>
              </a:spcBef>
              <a:spcAft>
                <a:spcPts val="0"/>
              </a:spcAft>
              <a:buSzPts val="1200"/>
              <a:buNone/>
              <a:defRPr/>
            </a:lvl2pPr>
            <a:lvl3pPr lvl="2" algn="l" rtl="0">
              <a:spcBef>
                <a:spcPts val="0"/>
              </a:spcBef>
              <a:spcAft>
                <a:spcPts val="0"/>
              </a:spcAft>
              <a:buSzPts val="1200"/>
              <a:buNone/>
              <a:defRPr/>
            </a:lvl3pPr>
            <a:lvl4pPr lvl="3" algn="l" rtl="0">
              <a:spcBef>
                <a:spcPts val="0"/>
              </a:spcBef>
              <a:spcAft>
                <a:spcPts val="0"/>
              </a:spcAft>
              <a:buSzPts val="1200"/>
              <a:buNone/>
              <a:defRPr/>
            </a:lvl4pPr>
            <a:lvl5pPr lvl="4" algn="l" rtl="0">
              <a:spcBef>
                <a:spcPts val="0"/>
              </a:spcBef>
              <a:spcAft>
                <a:spcPts val="0"/>
              </a:spcAft>
              <a:buSzPts val="1200"/>
              <a:buNone/>
              <a:defRPr/>
            </a:lvl5pPr>
            <a:lvl6pPr lvl="5" algn="l" rtl="0">
              <a:spcBef>
                <a:spcPts val="0"/>
              </a:spcBef>
              <a:spcAft>
                <a:spcPts val="0"/>
              </a:spcAft>
              <a:buSzPts val="1200"/>
              <a:buNone/>
              <a:defRPr/>
            </a:lvl6pPr>
            <a:lvl7pPr lvl="6" algn="l" rtl="0">
              <a:spcBef>
                <a:spcPts val="0"/>
              </a:spcBef>
              <a:spcAft>
                <a:spcPts val="0"/>
              </a:spcAft>
              <a:buSzPts val="1200"/>
              <a:buNone/>
              <a:defRPr/>
            </a:lvl7pPr>
            <a:lvl8pPr lvl="7" algn="l" rtl="0">
              <a:spcBef>
                <a:spcPts val="0"/>
              </a:spcBef>
              <a:spcAft>
                <a:spcPts val="0"/>
              </a:spcAft>
              <a:buSzPts val="1200"/>
              <a:buNone/>
              <a:defRPr/>
            </a:lvl8pPr>
            <a:lvl9pPr lvl="8" algn="l" rtl="0">
              <a:spcBef>
                <a:spcPts val="0"/>
              </a:spcBef>
              <a:spcAft>
                <a:spcPts val="0"/>
              </a:spcAft>
              <a:buSzPts val="1200"/>
              <a:buNone/>
              <a:defRPr/>
            </a:lvl9pPr>
          </a:lstStyle>
          <a:p>
            <a:endParaRPr/>
          </a:p>
        </p:txBody>
      </p:sp>
      <p:sp>
        <p:nvSpPr>
          <p:cNvPr id="72" name="Google Shape;72;p17"/>
          <p:cNvSpPr txBox="1">
            <a:spLocks noGrp="1"/>
          </p:cNvSpPr>
          <p:nvPr>
            <p:ph type="body" idx="1"/>
          </p:nvPr>
        </p:nvSpPr>
        <p:spPr>
          <a:xfrm>
            <a:off x="516750" y="2103035"/>
            <a:ext cx="9948600" cy="3718800"/>
          </a:xfrm>
          <a:prstGeom prst="rect">
            <a:avLst/>
          </a:prstGeom>
          <a:noFill/>
          <a:ln>
            <a:noFill/>
          </a:ln>
        </p:spPr>
        <p:txBody>
          <a:bodyPr spcFirstLastPara="1" wrap="square" lIns="76200" tIns="38075" rIns="76200" bIns="38075" anchor="t" anchorCtr="0">
            <a:noAutofit/>
          </a:bodyPr>
          <a:lstStyle>
            <a:lvl1pPr marL="548640" lvl="0" indent="-358140" algn="l" rtl="0">
              <a:lnSpc>
                <a:spcPct val="90000"/>
              </a:lnSpc>
              <a:spcBef>
                <a:spcPts val="960"/>
              </a:spcBef>
              <a:spcAft>
                <a:spcPts val="0"/>
              </a:spcAft>
              <a:buClr>
                <a:schemeClr val="dk1"/>
              </a:buClr>
              <a:buSzPts val="1100"/>
              <a:buFont typeface="Trebuchet MS"/>
              <a:buChar char="•"/>
              <a:defRPr sz="1800">
                <a:solidFill>
                  <a:schemeClr val="dk2"/>
                </a:solidFill>
              </a:defRPr>
            </a:lvl1pPr>
            <a:lvl2pPr marL="1097280" lvl="1" indent="-350520" algn="l" rtl="0">
              <a:lnSpc>
                <a:spcPct val="90000"/>
              </a:lnSpc>
              <a:spcBef>
                <a:spcPts val="960"/>
              </a:spcBef>
              <a:spcAft>
                <a:spcPts val="0"/>
              </a:spcAft>
              <a:buClr>
                <a:schemeClr val="dk1"/>
              </a:buClr>
              <a:buSzPts val="1000"/>
              <a:buFont typeface="Trebuchet MS"/>
              <a:buChar char="•"/>
              <a:defRPr sz="1560">
                <a:solidFill>
                  <a:schemeClr val="dk2"/>
                </a:solidFill>
              </a:defRPr>
            </a:lvl2pPr>
            <a:lvl3pPr marL="1645920" lvl="2" indent="-342900" algn="l" rtl="0">
              <a:lnSpc>
                <a:spcPct val="90000"/>
              </a:lnSpc>
              <a:spcBef>
                <a:spcPts val="960"/>
              </a:spcBef>
              <a:spcAft>
                <a:spcPts val="0"/>
              </a:spcAft>
              <a:buClr>
                <a:schemeClr val="dk1"/>
              </a:buClr>
              <a:buSzPts val="900"/>
              <a:buFont typeface="Trebuchet MS"/>
              <a:buChar char="•"/>
              <a:defRPr sz="1440">
                <a:solidFill>
                  <a:schemeClr val="dk2"/>
                </a:solidFill>
              </a:defRPr>
            </a:lvl3pPr>
            <a:lvl4pPr marL="2194560" lvl="3" indent="-388620" algn="l" rtl="0">
              <a:spcBef>
                <a:spcPts val="960"/>
              </a:spcBef>
              <a:spcAft>
                <a:spcPts val="0"/>
              </a:spcAft>
              <a:buClr>
                <a:schemeClr val="dk1"/>
              </a:buClr>
              <a:buSzPts val="1500"/>
              <a:buFont typeface="Noto Sans Symbols"/>
              <a:buChar char="▪"/>
              <a:defRPr sz="1800">
                <a:solidFill>
                  <a:schemeClr val="lt1"/>
                </a:solidFill>
              </a:defRPr>
            </a:lvl4pPr>
            <a:lvl5pPr marL="2743200" lvl="4" indent="-403860" algn="l" rtl="0">
              <a:spcBef>
                <a:spcPts val="360"/>
              </a:spcBef>
              <a:spcAft>
                <a:spcPts val="0"/>
              </a:spcAft>
              <a:buClr>
                <a:schemeClr val="dk1"/>
              </a:buClr>
              <a:buSzPts val="1700"/>
              <a:buFont typeface="Noto Sans Symbols"/>
              <a:buChar char="▪"/>
              <a:defRPr>
                <a:solidFill>
                  <a:schemeClr val="lt1"/>
                </a:solidFill>
              </a:defRPr>
            </a:lvl5pPr>
            <a:lvl6pPr marL="3291840" lvl="5" indent="-388620" algn="l" rtl="0">
              <a:spcBef>
                <a:spcPts val="360"/>
              </a:spcBef>
              <a:spcAft>
                <a:spcPts val="0"/>
              </a:spcAft>
              <a:buClr>
                <a:schemeClr val="dk2"/>
              </a:buClr>
              <a:buSzPts val="1500"/>
              <a:buChar char="»"/>
              <a:defRPr/>
            </a:lvl6pPr>
            <a:lvl7pPr marL="3840480" lvl="6" indent="-388620" algn="l" rtl="0">
              <a:spcBef>
                <a:spcPts val="360"/>
              </a:spcBef>
              <a:spcAft>
                <a:spcPts val="0"/>
              </a:spcAft>
              <a:buClr>
                <a:schemeClr val="dk2"/>
              </a:buClr>
              <a:buSzPts val="1500"/>
              <a:buChar char="»"/>
              <a:defRPr/>
            </a:lvl7pPr>
            <a:lvl8pPr marL="4389120" lvl="7" indent="-388620" algn="l" rtl="0">
              <a:spcBef>
                <a:spcPts val="360"/>
              </a:spcBef>
              <a:spcAft>
                <a:spcPts val="0"/>
              </a:spcAft>
              <a:buClr>
                <a:schemeClr val="dk2"/>
              </a:buClr>
              <a:buSzPts val="1500"/>
              <a:buChar char="»"/>
              <a:defRPr/>
            </a:lvl8pPr>
            <a:lvl9pPr marL="4937760" lvl="8" indent="-388620" algn="l" rtl="0">
              <a:spcBef>
                <a:spcPts val="360"/>
              </a:spcBef>
              <a:spcAft>
                <a:spcPts val="0"/>
              </a:spcAft>
              <a:buClr>
                <a:schemeClr val="dk2"/>
              </a:buClr>
              <a:buSzPts val="1500"/>
              <a:buChar char="»"/>
              <a:defRPr/>
            </a:lvl9pPr>
          </a:lstStyle>
          <a:p>
            <a:endParaRPr/>
          </a:p>
        </p:txBody>
      </p:sp>
      <p:sp>
        <p:nvSpPr>
          <p:cNvPr id="73" name="Google Shape;73;p17"/>
          <p:cNvSpPr txBox="1">
            <a:spLocks noGrp="1"/>
          </p:cNvSpPr>
          <p:nvPr>
            <p:ph type="body" idx="2"/>
          </p:nvPr>
        </p:nvSpPr>
        <p:spPr>
          <a:xfrm>
            <a:off x="498348" y="1259533"/>
            <a:ext cx="9976320" cy="525600"/>
          </a:xfrm>
          <a:prstGeom prst="rect">
            <a:avLst/>
          </a:prstGeom>
          <a:noFill/>
          <a:ln>
            <a:noFill/>
          </a:ln>
        </p:spPr>
        <p:txBody>
          <a:bodyPr spcFirstLastPara="1" wrap="square" lIns="76200" tIns="38075" rIns="76200" bIns="38075" anchor="t" anchorCtr="0">
            <a:noAutofit/>
          </a:bodyPr>
          <a:lstStyle>
            <a:lvl1pPr marL="548640" lvl="0" indent="-274320" algn="ctr" rtl="0">
              <a:lnSpc>
                <a:spcPct val="90000"/>
              </a:lnSpc>
              <a:spcBef>
                <a:spcPts val="960"/>
              </a:spcBef>
              <a:spcAft>
                <a:spcPts val="0"/>
              </a:spcAft>
              <a:buSzPts val="2000"/>
              <a:buFont typeface="Trebuchet MS"/>
              <a:buNone/>
              <a:defRPr sz="2400" b="0">
                <a:solidFill>
                  <a:schemeClr val="lt2"/>
                </a:solidFill>
                <a:latin typeface="Trebuchet MS"/>
                <a:ea typeface="Trebuchet MS"/>
                <a:cs typeface="Trebuchet MS"/>
                <a:sym typeface="Trebuchet MS"/>
              </a:defRPr>
            </a:lvl1pPr>
            <a:lvl2pPr marL="1097280" lvl="1" indent="-274320" algn="ctr" rtl="0">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2pPr>
            <a:lvl3pPr marL="1645920" lvl="2" indent="-274320" algn="ctr" rtl="0">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3pPr>
            <a:lvl4pPr marL="2194560" lvl="3" indent="-274320" algn="ctr" rtl="0">
              <a:spcBef>
                <a:spcPts val="96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4pPr>
            <a:lvl5pPr marL="2743200" lvl="4" indent="-274320" algn="ctr" rtl="0">
              <a:spcBef>
                <a:spcPts val="60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5pPr>
            <a:lvl6pPr marL="3291840" lvl="5" indent="-388620" algn="l" rtl="0">
              <a:spcBef>
                <a:spcPts val="360"/>
              </a:spcBef>
              <a:spcAft>
                <a:spcPts val="0"/>
              </a:spcAft>
              <a:buClr>
                <a:schemeClr val="dk2"/>
              </a:buClr>
              <a:buSzPts val="1500"/>
              <a:buChar char="»"/>
              <a:defRPr/>
            </a:lvl6pPr>
            <a:lvl7pPr marL="3840480" lvl="6" indent="-388620" algn="l" rtl="0">
              <a:spcBef>
                <a:spcPts val="360"/>
              </a:spcBef>
              <a:spcAft>
                <a:spcPts val="0"/>
              </a:spcAft>
              <a:buClr>
                <a:schemeClr val="dk2"/>
              </a:buClr>
              <a:buSzPts val="1500"/>
              <a:buChar char="»"/>
              <a:defRPr/>
            </a:lvl7pPr>
            <a:lvl8pPr marL="4389120" lvl="7" indent="-388620" algn="l" rtl="0">
              <a:spcBef>
                <a:spcPts val="360"/>
              </a:spcBef>
              <a:spcAft>
                <a:spcPts val="0"/>
              </a:spcAft>
              <a:buClr>
                <a:schemeClr val="dk2"/>
              </a:buClr>
              <a:buSzPts val="1500"/>
              <a:buChar char="»"/>
              <a:defRPr/>
            </a:lvl8pPr>
            <a:lvl9pPr marL="4937760" lvl="8" indent="-388620" algn="l" rtl="0">
              <a:spcBef>
                <a:spcPts val="360"/>
              </a:spcBef>
              <a:spcAft>
                <a:spcPts val="0"/>
              </a:spcAft>
              <a:buClr>
                <a:schemeClr val="dk2"/>
              </a:buClr>
              <a:buSzPts val="1500"/>
              <a:buChar char="»"/>
              <a:defRPr/>
            </a:lvl9pPr>
          </a:lstStyle>
          <a:p>
            <a:endParaRPr/>
          </a:p>
        </p:txBody>
      </p:sp>
    </p:spTree>
    <p:extLst>
      <p:ext uri="{BB962C8B-B14F-4D97-AF65-F5344CB8AC3E}">
        <p14:creationId xmlns:p14="http://schemas.microsoft.com/office/powerpoint/2010/main" val="3142398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88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a:t>Click to edit Master title style</a:t>
            </a:r>
          </a:p>
        </p:txBody>
      </p:sp>
    </p:spTree>
    <p:extLst>
      <p:ext uri="{BB962C8B-B14F-4D97-AF65-F5344CB8AC3E}">
        <p14:creationId xmlns:p14="http://schemas.microsoft.com/office/powerpoint/2010/main" val="980743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3CF5E6-4F92-46E0-8DC2-62095040401C}"/>
              </a:ext>
            </a:extLst>
          </p:cNvPr>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3B9ABDF-4D75-49CA-83AC-B3309B79A63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5219" t="22933" r="58849" b="-4267"/>
          <a:stretch/>
        </p:blipFill>
        <p:spPr>
          <a:xfrm flipV="1">
            <a:off x="0" y="0"/>
            <a:ext cx="10972800" cy="6172200"/>
          </a:xfrm>
          <a:prstGeom prst="rect">
            <a:avLst/>
          </a:prstGeom>
        </p:spPr>
      </p:pic>
      <p:sp>
        <p:nvSpPr>
          <p:cNvPr id="6" name="Rectangle 5">
            <a:extLst>
              <a:ext uri="{FF2B5EF4-FFF2-40B4-BE49-F238E27FC236}">
                <a16:creationId xmlns:a16="http://schemas.microsoft.com/office/drawing/2014/main" id="{A9E186C6-9892-4B49-86F3-D3AE54301309}"/>
              </a:ext>
            </a:extLst>
          </p:cNvPr>
          <p:cNvSpPr/>
          <p:nvPr userDrawn="1"/>
        </p:nvSpPr>
        <p:spPr>
          <a:xfrm>
            <a:off x="0" y="0"/>
            <a:ext cx="10972800" cy="6172200"/>
          </a:xfrm>
          <a:prstGeom prst="rect">
            <a:avLst/>
          </a:prstGeom>
          <a:gradFill>
            <a:gsLst>
              <a:gs pos="40000">
                <a:schemeClr val="tx2"/>
              </a:gs>
              <a:gs pos="100000">
                <a:schemeClr val="tx2">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0D92F76-2157-4482-88C8-AE386F9B730D}"/>
              </a:ext>
            </a:extLst>
          </p:cNvPr>
          <p:cNvSpPr/>
          <p:nvPr userDrawn="1"/>
        </p:nvSpPr>
        <p:spPr>
          <a:xfrm>
            <a:off x="0" y="0"/>
            <a:ext cx="10972800" cy="6172200"/>
          </a:xfrm>
          <a:prstGeom prst="rect">
            <a:avLst/>
          </a:prstGeom>
          <a:gradFill>
            <a:gsLst>
              <a:gs pos="0">
                <a:schemeClr val="tx2"/>
              </a:gs>
              <a:gs pos="100000">
                <a:schemeClr val="tx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9919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0_Title Slide - Images">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8" name="Rectangle 7"/>
          <p:cNvSpPr/>
          <p:nvPr userDrawn="1"/>
        </p:nvSpPr>
        <p:spPr>
          <a:xfrm>
            <a:off x="0" y="0"/>
            <a:ext cx="10972800" cy="6172200"/>
          </a:xfrm>
          <a:prstGeom prst="rect">
            <a:avLst/>
          </a:prstGeom>
          <a:gradFill>
            <a:gsLst>
              <a:gs pos="0">
                <a:schemeClr val="bg1">
                  <a:alpha val="58000"/>
                </a:schemeClr>
              </a:gs>
              <a:gs pos="58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4"/>
          <p:cNvSpPr>
            <a:spLocks noGrp="1" noChangeArrowheads="1"/>
          </p:cNvSpPr>
          <p:nvPr userDrawn="1">
            <p:ph type="subTitle" idx="1"/>
          </p:nvPr>
        </p:nvSpPr>
        <p:spPr>
          <a:xfrm>
            <a:off x="520850" y="1787097"/>
            <a:ext cx="8700706" cy="341632"/>
          </a:xfrm>
        </p:spPr>
        <p:txBody>
          <a:bodyPr wrap="square" anchor="t">
            <a:spAutoFit/>
          </a:bodyPr>
          <a:lstStyle>
            <a:lvl1pPr marL="0" indent="0" algn="l">
              <a:lnSpc>
                <a:spcPct val="90000"/>
              </a:lnSpc>
              <a:spcBef>
                <a:spcPts val="600"/>
              </a:spcBef>
              <a:spcAft>
                <a:spcPts val="300"/>
              </a:spcAft>
              <a:buFontTx/>
              <a:buNone/>
              <a:defRPr sz="1800" b="0">
                <a:solidFill>
                  <a:schemeClr val="tx1"/>
                </a:solidFill>
                <a:latin typeface="Trebuchet MS"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81662" y="839286"/>
            <a:ext cx="8739340" cy="982855"/>
          </a:xfrm>
        </p:spPr>
        <p:txBody>
          <a:bodyPr anchor="b">
            <a:noAutofit/>
          </a:bodyPr>
          <a:lstStyle>
            <a:lvl1pPr algn="l">
              <a:lnSpc>
                <a:spcPct val="90000"/>
              </a:lnSpc>
              <a:spcBef>
                <a:spcPts val="0"/>
              </a:spcBef>
              <a:defRPr sz="4600" b="1" cap="all" baseline="0">
                <a:solidFill>
                  <a:schemeClr val="tx1"/>
                </a:solidFill>
                <a:latin typeface="Trebuchet MS" panose="020B0603020202020204" pitchFamily="34" charset="0"/>
              </a:defRPr>
            </a:lvl1pPr>
          </a:lstStyle>
          <a:p>
            <a:r>
              <a:rPr lang="en-US" dirty="0"/>
              <a:t>CLICK TO EDIT MASTER TITLE STYLE</a:t>
            </a:r>
          </a:p>
        </p:txBody>
      </p:sp>
      <p:pic>
        <p:nvPicPr>
          <p:cNvPr id="4" name="Picture 3"/>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04259" y="2527241"/>
            <a:ext cx="1626671" cy="350850"/>
          </a:xfrm>
          <a:prstGeom prst="rect">
            <a:avLst/>
          </a:prstGeom>
        </p:spPr>
      </p:pic>
    </p:spTree>
    <p:extLst>
      <p:ext uri="{BB962C8B-B14F-4D97-AF65-F5344CB8AC3E}">
        <p14:creationId xmlns:p14="http://schemas.microsoft.com/office/powerpoint/2010/main" val="577745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927468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userDrawn="1"/>
        </p:nvSpPr>
        <p:spPr>
          <a:xfrm>
            <a:off x="7049729" y="5781717"/>
            <a:ext cx="2762866" cy="248142"/>
          </a:xfrm>
          <a:prstGeom prst="rect">
            <a:avLst/>
          </a:prstGeom>
          <a:noFill/>
          <a:ln w="25400" cap="flat" cmpd="sng" algn="ctr">
            <a:noFill/>
            <a:prstDash val="solid"/>
          </a:ln>
          <a:effectLst/>
        </p:spPr>
        <p:txBody>
          <a:bodyPr rtlCol="0" anchor="b"/>
          <a:lstStyle/>
          <a:p>
            <a:pPr marL="0" marR="0" lvl="0" indent="0" algn="r" defTabSz="457200" eaLnBrk="1" fontAlgn="auto" latinLnBrk="0" hangingPunct="1">
              <a:lnSpc>
                <a:spcPct val="90000"/>
              </a:lnSpc>
              <a:spcBef>
                <a:spcPts val="0"/>
              </a:spcBef>
              <a:spcAft>
                <a:spcPts val="0"/>
              </a:spcAft>
              <a:buClrTx/>
              <a:buSzTx/>
              <a:buFontTx/>
              <a:buNone/>
              <a:tabLst/>
              <a:defRPr/>
            </a:pPr>
            <a:r>
              <a:rPr lang="en-US" sz="8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414384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0039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90399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578524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D5CEBF-9338-476B-8052-A0C77DB3EF1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9" name="Rectangle 8">
            <a:extLst>
              <a:ext uri="{FF2B5EF4-FFF2-40B4-BE49-F238E27FC236}">
                <a16:creationId xmlns:a16="http://schemas.microsoft.com/office/drawing/2014/main" id="{DA649158-47CE-48EE-8573-A982767AD7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F85E20E-9E0B-4DBA-ADE0-F4952632A5A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83337" y="3902417"/>
            <a:ext cx="3232858" cy="1132744"/>
          </a:xfrm>
          <a:prstGeom prst="rect">
            <a:avLst/>
          </a:prstGeom>
        </p:spPr>
      </p:pic>
      <p:sp>
        <p:nvSpPr>
          <p:cNvPr id="12" name="TextBox 11">
            <a:extLst>
              <a:ext uri="{FF2B5EF4-FFF2-40B4-BE49-F238E27FC236}">
                <a16:creationId xmlns:a16="http://schemas.microsoft.com/office/drawing/2014/main" id="{6BA3ACD0-451D-4ABB-8870-656D424348FF}"/>
              </a:ext>
            </a:extLst>
          </p:cNvPr>
          <p:cNvSpPr txBox="1"/>
          <p:nvPr userDrawn="1"/>
        </p:nvSpPr>
        <p:spPr>
          <a:xfrm>
            <a:off x="481641" y="5310989"/>
            <a:ext cx="2512291"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l">
              <a:lnSpc>
                <a:spcPct val="90000"/>
              </a:lnSpc>
            </a:pPr>
            <a:r>
              <a:rPr lang="en-US" sz="2000">
                <a:solidFill>
                  <a:schemeClr val="tx2"/>
                </a:solidFill>
                <a:latin typeface="Trebuchet MS" panose="020B0603020202020204" pitchFamily="34" charset="0"/>
              </a:rPr>
              <a:t>www.nvidia.com/dli</a:t>
            </a:r>
          </a:p>
        </p:txBody>
      </p:sp>
    </p:spTree>
    <p:extLst>
      <p:ext uri="{BB962C8B-B14F-4D97-AF65-F5344CB8AC3E}">
        <p14:creationId xmlns:p14="http://schemas.microsoft.com/office/powerpoint/2010/main" val="425478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967293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018867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dirty="0"/>
              <a:t>Click to edit Master title style</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713271" y="5142126"/>
            <a:ext cx="7546258" cy="104086"/>
          </a:xfrm>
          <a:prstGeom prst="rect">
            <a:avLst/>
          </a:prstGeom>
        </p:spPr>
      </p:pic>
    </p:spTree>
    <p:extLst>
      <p:ext uri="{BB962C8B-B14F-4D97-AF65-F5344CB8AC3E}">
        <p14:creationId xmlns:p14="http://schemas.microsoft.com/office/powerpoint/2010/main" val="117220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4142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23999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0972800" cy="6172200"/>
          </a:xfrm>
          <a:prstGeom prst="rect">
            <a:avLst/>
          </a:prstGeom>
        </p:spPr>
      </p:pic>
    </p:spTree>
    <p:extLst>
      <p:ext uri="{BB962C8B-B14F-4D97-AF65-F5344CB8AC3E}">
        <p14:creationId xmlns:p14="http://schemas.microsoft.com/office/powerpoint/2010/main" val="388538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498348" y="1183334"/>
            <a:ext cx="9976104" cy="525463"/>
          </a:xfrm>
          <a:prstGeom prst="rect">
            <a:avLst/>
          </a:prstGeom>
        </p:spPr>
        <p:txBody>
          <a:bodyPr/>
          <a:lstStyle>
            <a:lvl1pPr marL="0" indent="0" algn="ctr">
              <a:buFontTx/>
              <a:buNone/>
              <a:defRPr sz="2400" b="0">
                <a:solidFill>
                  <a:schemeClr val="tx2"/>
                </a:solidFill>
                <a:latin typeface="Trebuchet MS" panose="020B0603020202020204" pitchFamily="34" charset="0"/>
              </a:defRPr>
            </a:lvl1pPr>
            <a:lvl2pPr marL="571454" indent="0" algn="ctr">
              <a:buFontTx/>
              <a:buNone/>
              <a:defRPr sz="2800">
                <a:solidFill>
                  <a:schemeClr val="tx2"/>
                </a:solidFill>
                <a:latin typeface="Trebuchet MS" panose="020B0603020202020204" pitchFamily="34" charset="0"/>
              </a:defRPr>
            </a:lvl2pPr>
            <a:lvl3pPr marL="1088938" indent="0" algn="ctr">
              <a:buFontTx/>
              <a:buNone/>
              <a:defRPr sz="2800">
                <a:solidFill>
                  <a:schemeClr val="tx2"/>
                </a:solidFill>
                <a:latin typeface="Trebuchet MS" panose="020B0603020202020204" pitchFamily="34" charset="0"/>
              </a:defRPr>
            </a:lvl3pPr>
            <a:lvl4pPr marL="1546101" indent="0" algn="ctr">
              <a:buFontTx/>
              <a:buNone/>
              <a:defRPr sz="2800">
                <a:solidFill>
                  <a:schemeClr val="tx2"/>
                </a:solidFill>
                <a:latin typeface="Trebuchet MS" panose="020B0603020202020204" pitchFamily="34" charset="0"/>
              </a:defRPr>
            </a:lvl4pPr>
            <a:lvl5pPr marL="1888974"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6841613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D5CEBF-9338-476B-8052-A0C77DB3EF1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9" name="Rectangle 8">
            <a:extLst>
              <a:ext uri="{FF2B5EF4-FFF2-40B4-BE49-F238E27FC236}">
                <a16:creationId xmlns:a16="http://schemas.microsoft.com/office/drawing/2014/main" id="{DA649158-47CE-48EE-8573-A982767AD7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F85E20E-9E0B-4DBA-ADE0-F4952632A5A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83337" y="3902417"/>
            <a:ext cx="3232858" cy="1132744"/>
          </a:xfrm>
          <a:prstGeom prst="rect">
            <a:avLst/>
          </a:prstGeom>
        </p:spPr>
      </p:pic>
      <p:sp>
        <p:nvSpPr>
          <p:cNvPr id="12" name="TextBox 11">
            <a:extLst>
              <a:ext uri="{FF2B5EF4-FFF2-40B4-BE49-F238E27FC236}">
                <a16:creationId xmlns:a16="http://schemas.microsoft.com/office/drawing/2014/main" id="{6BA3ACD0-451D-4ABB-8870-656D424348FF}"/>
              </a:ext>
            </a:extLst>
          </p:cNvPr>
          <p:cNvSpPr txBox="1"/>
          <p:nvPr userDrawn="1"/>
        </p:nvSpPr>
        <p:spPr>
          <a:xfrm>
            <a:off x="481641" y="5310989"/>
            <a:ext cx="2512291"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l">
              <a:lnSpc>
                <a:spcPct val="90000"/>
              </a:lnSpc>
            </a:pPr>
            <a:r>
              <a:rPr lang="en-US" sz="2000">
                <a:solidFill>
                  <a:schemeClr val="tx2"/>
                </a:solidFill>
                <a:latin typeface="Trebuchet MS" panose="020B0603020202020204" pitchFamily="34" charset="0"/>
              </a:rPr>
              <a:t>www.nvidia.com/dli</a:t>
            </a:r>
          </a:p>
        </p:txBody>
      </p:sp>
    </p:spTree>
    <p:extLst>
      <p:ext uri="{BB962C8B-B14F-4D97-AF65-F5344CB8AC3E}">
        <p14:creationId xmlns:p14="http://schemas.microsoft.com/office/powerpoint/2010/main" val="143294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A28B2A9-89D6-4CF3-BBAF-1CA0E88E14C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9E96A302-1F38-4275-8241-37FF3CB49A0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7449" y="1896465"/>
            <a:ext cx="1601595" cy="1298628"/>
          </a:xfrm>
          <a:prstGeom prst="rect">
            <a:avLst/>
          </a:prstGeom>
        </p:spPr>
      </p:pic>
      <p:sp>
        <p:nvSpPr>
          <p:cNvPr id="11" name="Rectangle 4"/>
          <p:cNvSpPr>
            <a:spLocks noGrp="1" noChangeArrowheads="1"/>
          </p:cNvSpPr>
          <p:nvPr>
            <p:ph type="subTitle" idx="1"/>
          </p:nvPr>
        </p:nvSpPr>
        <p:spPr>
          <a:xfrm>
            <a:off x="685800" y="4974336"/>
            <a:ext cx="5815584" cy="286232"/>
          </a:xfrm>
        </p:spPr>
        <p:txBody>
          <a:bodyPr wrap="square" anchor="t">
            <a:noAutofit/>
          </a:bodyPr>
          <a:lstStyle>
            <a:lvl1pPr marL="0" indent="0" algn="l">
              <a:lnSpc>
                <a:spcPct val="90000"/>
              </a:lnSpc>
              <a:spcBef>
                <a:spcPts val="600"/>
              </a:spcBef>
              <a:spcAft>
                <a:spcPts val="300"/>
              </a:spcAft>
              <a:buFontTx/>
              <a:buNone/>
              <a:defRPr sz="1400" b="0">
                <a:solidFill>
                  <a:schemeClr val="tx2"/>
                </a:solidFill>
                <a:latin typeface="Trebuchet MS" pitchFamily="34" charset="0"/>
              </a:defRPr>
            </a:lvl1pPr>
          </a:lstStyle>
          <a:p>
            <a:r>
              <a:rPr lang="en-US" dirty="0"/>
              <a:t>Click to edit Master subtitle style</a:t>
            </a:r>
          </a:p>
        </p:txBody>
      </p:sp>
      <p:sp>
        <p:nvSpPr>
          <p:cNvPr id="305" name="Title 304"/>
          <p:cNvSpPr>
            <a:spLocks noGrp="1"/>
          </p:cNvSpPr>
          <p:nvPr>
            <p:ph type="title" hasCustomPrompt="1"/>
          </p:nvPr>
        </p:nvSpPr>
        <p:spPr>
          <a:xfrm>
            <a:off x="685800" y="4023360"/>
            <a:ext cx="5815584" cy="982855"/>
          </a:xfrm>
        </p:spPr>
        <p:txBody>
          <a:bodyPr anchor="b">
            <a:noAutofit/>
          </a:bodyPr>
          <a:lstStyle>
            <a:lvl1pPr algn="l">
              <a:lnSpc>
                <a:spcPct val="90000"/>
              </a:lnSpc>
              <a:spcBef>
                <a:spcPts val="0"/>
              </a:spcBef>
              <a:defRPr sz="3600" b="1" cap="all" baseline="0">
                <a:solidFill>
                  <a:schemeClr val="tx1"/>
                </a:solidFill>
                <a:effectLst>
                  <a:outerShdw blurRad="38100" dist="38100" dir="2700000" algn="tl">
                    <a:srgbClr val="000000">
                      <a:alpha val="43137"/>
                    </a:srgbClr>
                  </a:outerShdw>
                </a:effectLst>
                <a:latin typeface="Trebuchet MS" panose="020B0603020202020204" pitchFamily="34" charset="0"/>
              </a:defRPr>
            </a:lvl1pPr>
          </a:lstStyle>
          <a:p>
            <a:r>
              <a:rPr lang="en-US" dirty="0"/>
              <a:t>CLICK TO EDIT MASTER TITLE STYLE</a:t>
            </a:r>
          </a:p>
        </p:txBody>
      </p:sp>
      <p:pic>
        <p:nvPicPr>
          <p:cNvPr id="6" name="Graphic 5">
            <a:extLst>
              <a:ext uri="{FF2B5EF4-FFF2-40B4-BE49-F238E27FC236}">
                <a16:creationId xmlns:a16="http://schemas.microsoft.com/office/drawing/2014/main" id="{887DABAD-3709-40C3-9EFD-BF1A6B6A2044}"/>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40401" r="-3502"/>
          <a:stretch/>
        </p:blipFill>
        <p:spPr>
          <a:xfrm>
            <a:off x="1996931" y="1981572"/>
            <a:ext cx="2011680" cy="1104528"/>
          </a:xfrm>
          <a:prstGeom prst="rect">
            <a:avLst/>
          </a:prstGeom>
        </p:spPr>
      </p:pic>
    </p:spTree>
    <p:extLst>
      <p:ext uri="{BB962C8B-B14F-4D97-AF65-F5344CB8AC3E}">
        <p14:creationId xmlns:p14="http://schemas.microsoft.com/office/powerpoint/2010/main" val="3385718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9" name="Picture 8" descr="A close up of a spider&#10;&#10;Description automatically generated">
            <a:extLst>
              <a:ext uri="{FF2B5EF4-FFF2-40B4-BE49-F238E27FC236}">
                <a16:creationId xmlns:a16="http://schemas.microsoft.com/office/drawing/2014/main" id="{312387AB-4080-4B69-BFCF-F134EF12C77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B8805453-93BD-4B24-A658-29DCC011299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359525" y="4416800"/>
            <a:ext cx="1601595" cy="1298628"/>
          </a:xfrm>
          <a:prstGeom prst="rect">
            <a:avLst/>
          </a:prstGeom>
        </p:spPr>
      </p:pic>
      <p:pic>
        <p:nvPicPr>
          <p:cNvPr id="4" name="Graphic 3">
            <a:extLst>
              <a:ext uri="{FF2B5EF4-FFF2-40B4-BE49-F238E27FC236}">
                <a16:creationId xmlns:a16="http://schemas.microsoft.com/office/drawing/2014/main" id="{1FDA9BB0-5ECC-460A-9E7D-23BD2DACDBB2}"/>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40401" r="-3502"/>
          <a:stretch/>
        </p:blipFill>
        <p:spPr>
          <a:xfrm>
            <a:off x="8732027" y="4513850"/>
            <a:ext cx="2011680" cy="1104528"/>
          </a:xfrm>
          <a:prstGeom prst="rect">
            <a:avLst/>
          </a:prstGeom>
        </p:spPr>
      </p:pic>
      <p:pic>
        <p:nvPicPr>
          <p:cNvPr id="5" name="Picture 4">
            <a:extLst>
              <a:ext uri="{FF2B5EF4-FFF2-40B4-BE49-F238E27FC236}">
                <a16:creationId xmlns:a16="http://schemas.microsoft.com/office/drawing/2014/main" id="{FFBCAD86-2405-4D4D-933F-0A5EB70C9293}"/>
              </a:ext>
            </a:extLst>
          </p:cNvPr>
          <p:cNvPicPr>
            <a:picLocks noChangeAspect="1"/>
          </p:cNvPicPr>
          <p:nvPr userDrawn="1"/>
        </p:nvPicPr>
        <p:blipFill rotWithShape="1">
          <a:blip r:embed="rId6"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6" name="Rectangle 5">
            <a:extLst>
              <a:ext uri="{FF2B5EF4-FFF2-40B4-BE49-F238E27FC236}">
                <a16:creationId xmlns:a16="http://schemas.microsoft.com/office/drawing/2014/main" id="{0F5A7C5E-B5C1-42C1-9871-6BAEBCC696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27365B3-6993-4A54-9F12-2F9E66E5622F}"/>
              </a:ext>
            </a:extLst>
          </p:cNvPr>
          <p:cNvPicPr>
            <a:picLocks noChangeAspect="1"/>
          </p:cNvPicPr>
          <p:nvPr userDrawn="1"/>
        </p:nvPicPr>
        <p:blipFill>
          <a:blip r:embed="rId7" cstate="email">
            <a:extLst>
              <a:ext uri="{28A0092B-C50C-407E-A947-70E740481C1C}">
                <a14:useLocalDpi xmlns:a14="http://schemas.microsoft.com/office/drawing/2010/main"/>
              </a:ext>
            </a:extLst>
          </a:blip>
          <a:stretch>
            <a:fillRect/>
          </a:stretch>
        </p:blipFill>
        <p:spPr>
          <a:xfrm>
            <a:off x="583337" y="3902417"/>
            <a:ext cx="3232858" cy="1132744"/>
          </a:xfrm>
          <a:prstGeom prst="rect">
            <a:avLst/>
          </a:prstGeom>
        </p:spPr>
      </p:pic>
      <p:sp>
        <p:nvSpPr>
          <p:cNvPr id="8" name="TextBox 7">
            <a:extLst>
              <a:ext uri="{FF2B5EF4-FFF2-40B4-BE49-F238E27FC236}">
                <a16:creationId xmlns:a16="http://schemas.microsoft.com/office/drawing/2014/main" id="{0C48F27F-B755-4C56-BD8F-4BFBCF2072C0}"/>
              </a:ext>
            </a:extLst>
          </p:cNvPr>
          <p:cNvSpPr txBox="1"/>
          <p:nvPr userDrawn="1"/>
        </p:nvSpPr>
        <p:spPr>
          <a:xfrm>
            <a:off x="481641" y="5310989"/>
            <a:ext cx="2512291"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l">
              <a:lnSpc>
                <a:spcPct val="90000"/>
              </a:lnSpc>
            </a:pPr>
            <a:r>
              <a:rPr lang="en-US" sz="2000">
                <a:solidFill>
                  <a:schemeClr val="tx2"/>
                </a:solidFill>
                <a:latin typeface="Trebuchet MS" panose="020B0603020202020204" pitchFamily="34" charset="0"/>
              </a:rPr>
              <a:t>www.nvidia.com/dli</a:t>
            </a:r>
          </a:p>
        </p:txBody>
      </p:sp>
    </p:spTree>
    <p:extLst>
      <p:ext uri="{BB962C8B-B14F-4D97-AF65-F5344CB8AC3E}">
        <p14:creationId xmlns:p14="http://schemas.microsoft.com/office/powerpoint/2010/main" val="225920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716289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230188" indent="-230188">
              <a:buClr>
                <a:schemeClr val="bg2"/>
              </a:buClr>
              <a:buSzPct val="75000"/>
              <a:buFontTx/>
              <a:buBlip>
                <a:blip r:embed="rId2"/>
              </a:buBlip>
              <a:defRPr sz="1400">
                <a:solidFill>
                  <a:schemeClr val="accent4"/>
                </a:solidFill>
              </a:defRPr>
            </a:lvl1pPr>
            <a:lvl2pPr marL="800100" indent="-228600">
              <a:buClr>
                <a:schemeClr val="bg2"/>
              </a:buClr>
              <a:buSzPct val="75000"/>
              <a:buFontTx/>
              <a:buBlip>
                <a:blip r:embed="rId2"/>
              </a:buBlip>
              <a:defRPr sz="1200">
                <a:solidFill>
                  <a:schemeClr val="accent4"/>
                </a:solidFill>
              </a:defRPr>
            </a:lvl2pPr>
            <a:lvl3pPr marL="1258888" indent="-169863">
              <a:buClr>
                <a:schemeClr val="bg2"/>
              </a:buClr>
              <a:buSzPct val="75000"/>
              <a:buFontTx/>
              <a:buBlip>
                <a:blip r:embed="rId2"/>
              </a:buBlip>
              <a:defRPr sz="1100">
                <a:solidFill>
                  <a:schemeClr val="accent4"/>
                </a:solidFill>
              </a:defRPr>
            </a:lvl3pPr>
            <a:lvl4pPr marL="1774825" indent="-228600">
              <a:buClr>
                <a:schemeClr val="bg2"/>
              </a:buClr>
              <a:buSzPct val="75000"/>
              <a:buFontTx/>
              <a:buBlip>
                <a:blip r:embed="rId2"/>
              </a:buBlip>
              <a:defRPr sz="1000">
                <a:solidFill>
                  <a:schemeClr val="accent4"/>
                </a:solidFill>
                <a:latin typeface="Trebuchet MS" panose="020B0603020202020204" pitchFamily="34" charset="0"/>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041981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p:nvSpPr>
        <p:spPr>
          <a:xfrm>
            <a:off x="168283" y="5775855"/>
            <a:ext cx="2762866" cy="248142"/>
          </a:xfrm>
          <a:prstGeom prst="rect">
            <a:avLst/>
          </a:prstGeom>
          <a:noFill/>
          <a:ln w="25400" cap="flat" cmpd="sng" algn="ctr">
            <a:noFill/>
            <a:prstDash val="solid"/>
          </a:ln>
          <a:effectLst/>
        </p:spPr>
        <p:txBody>
          <a:bodyPr rtlCol="0" anchor="b"/>
          <a:lstStyle/>
          <a:p>
            <a:pPr marL="0" marR="0" lvl="0" indent="0" algn="l" defTabSz="457200" eaLnBrk="1" fontAlgn="auto" latinLnBrk="0" hangingPunct="1">
              <a:lnSpc>
                <a:spcPct val="90000"/>
              </a:lnSpc>
              <a:spcBef>
                <a:spcPts val="0"/>
              </a:spcBef>
              <a:spcAft>
                <a:spcPts val="0"/>
              </a:spcAft>
              <a:buClrTx/>
              <a:buSzTx/>
              <a:buFontTx/>
              <a:buNone/>
              <a:tabLst/>
              <a:defRPr/>
            </a:pPr>
            <a:r>
              <a:rPr lang="en-US" sz="7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196111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ubtitle, Content - NO LOGO &amp; PAGE NUMBER">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62388" cy="3547957"/>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2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59727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519232" y="1798590"/>
            <a:ext cx="4204402" cy="618631"/>
          </a:xfrm>
        </p:spPr>
        <p:txBody>
          <a:bodyPr/>
          <a:lstStyle>
            <a:lvl1pPr algn="l">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9231" y="3071579"/>
            <a:ext cx="4192841" cy="2517089"/>
          </a:xfrm>
        </p:spPr>
        <p:txBody>
          <a:bodyPr/>
          <a:lstStyle>
            <a:lvl1pPr marL="0" indent="0">
              <a:spcBef>
                <a:spcPts val="500"/>
              </a:spcBef>
              <a:spcAft>
                <a:spcPts val="500"/>
              </a:spcAft>
              <a:buClr>
                <a:schemeClr val="bg2"/>
              </a:buClr>
              <a:buSzPct val="100000"/>
              <a:buFontTx/>
              <a:buNone/>
              <a:defRPr sz="1200">
                <a:solidFill>
                  <a:schemeClr val="accent4"/>
                </a:solidFill>
              </a:defRPr>
            </a:lvl1pPr>
            <a:lvl2pPr marL="571500" indent="0">
              <a:spcBef>
                <a:spcPts val="500"/>
              </a:spcBef>
              <a:spcAft>
                <a:spcPts val="500"/>
              </a:spcAft>
              <a:buClr>
                <a:schemeClr val="bg2"/>
              </a:buClr>
              <a:buSzPct val="100000"/>
              <a:buFontTx/>
              <a:buNone/>
              <a:defRPr sz="1100">
                <a:solidFill>
                  <a:schemeClr val="accent4"/>
                </a:solidFill>
              </a:defRPr>
            </a:lvl2pPr>
            <a:lvl3pPr marL="1089025" indent="0">
              <a:spcBef>
                <a:spcPts val="500"/>
              </a:spcBef>
              <a:spcAft>
                <a:spcPts val="500"/>
              </a:spcAft>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519232" y="2348397"/>
            <a:ext cx="4204402" cy="525463"/>
          </a:xfrm>
        </p:spPr>
        <p:txBody>
          <a:bodyPr/>
          <a:lstStyle>
            <a:lvl1pPr marL="0" indent="0" algn="l">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6" name="Rectangle 5">
            <a:extLst>
              <a:ext uri="{FF2B5EF4-FFF2-40B4-BE49-F238E27FC236}">
                <a16:creationId xmlns:a16="http://schemas.microsoft.com/office/drawing/2014/main" id="{98D23AA5-3D93-4246-95A5-967E7F290DA8}"/>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5498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Alternate Layout">
    <p:spTree>
      <p:nvGrpSpPr>
        <p:cNvPr id="1" name=""/>
        <p:cNvGrpSpPr/>
        <p:nvPr/>
      </p:nvGrpSpPr>
      <p:grpSpPr>
        <a:xfrm>
          <a:off x="0" y="0"/>
          <a:ext cx="0" cy="0"/>
          <a:chOff x="0" y="0"/>
          <a:chExt cx="0" cy="0"/>
        </a:xfrm>
      </p:grpSpPr>
      <p:sp>
        <p:nvSpPr>
          <p:cNvPr id="2" name="Title 1"/>
          <p:cNvSpPr>
            <a:spLocks noGrp="1"/>
          </p:cNvSpPr>
          <p:nvPr>
            <p:ph type="title"/>
          </p:nvPr>
        </p:nvSpPr>
        <p:spPr>
          <a:xfrm>
            <a:off x="4983480" y="1798590"/>
            <a:ext cx="5440680" cy="618631"/>
          </a:xfrm>
        </p:spPr>
        <p:txBody>
          <a:bodyPr/>
          <a:lstStyle>
            <a:lvl1pPr algn="l">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983480" y="2916936"/>
            <a:ext cx="5431536" cy="2517089"/>
          </a:xfrm>
        </p:spPr>
        <p:txBody>
          <a:bodyPr/>
          <a:lstStyle>
            <a:lvl1pPr marL="0" indent="0">
              <a:spcBef>
                <a:spcPts val="500"/>
              </a:spcBef>
              <a:spcAft>
                <a:spcPts val="500"/>
              </a:spcAft>
              <a:buClr>
                <a:schemeClr val="bg2"/>
              </a:buClr>
              <a:buSzPct val="100000"/>
              <a:buFontTx/>
              <a:buNone/>
              <a:defRPr sz="1200">
                <a:solidFill>
                  <a:schemeClr val="accent4"/>
                </a:solidFill>
              </a:defRPr>
            </a:lvl1pPr>
            <a:lvl2pPr marL="571500" indent="0">
              <a:spcBef>
                <a:spcPts val="500"/>
              </a:spcBef>
              <a:spcAft>
                <a:spcPts val="500"/>
              </a:spcAft>
              <a:buClr>
                <a:schemeClr val="bg2"/>
              </a:buClr>
              <a:buSzPct val="100000"/>
              <a:buFontTx/>
              <a:buNone/>
              <a:defRPr sz="1100">
                <a:solidFill>
                  <a:schemeClr val="accent4"/>
                </a:solidFill>
              </a:defRPr>
            </a:lvl2pPr>
            <a:lvl3pPr marL="1089025" indent="0">
              <a:spcBef>
                <a:spcPts val="500"/>
              </a:spcBef>
              <a:spcAft>
                <a:spcPts val="500"/>
              </a:spcAft>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0" y="2368296"/>
            <a:ext cx="5440680" cy="525463"/>
          </a:xfrm>
        </p:spPr>
        <p:txBody>
          <a:bodyPr/>
          <a:lstStyle>
            <a:lvl1pPr marL="0" indent="0" algn="l">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932221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6302B7CA-37AE-4D42-BAAD-C239CA228AB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3" name="Rectangle 2">
            <a:extLst>
              <a:ext uri="{FF2B5EF4-FFF2-40B4-BE49-F238E27FC236}">
                <a16:creationId xmlns:a16="http://schemas.microsoft.com/office/drawing/2014/main" id="{4004F761-BE48-4702-BEC5-8CAB26707521}"/>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7445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CC9D3D8-33FC-4EE7-AE65-7535FEAB06AA}"/>
              </a:ext>
            </a:extLst>
          </p:cNvPr>
          <p:cNvSpPr/>
          <p:nvPr/>
        </p:nvSpPr>
        <p:spPr>
          <a:xfrm>
            <a:off x="0" y="0"/>
            <a:ext cx="10727473" cy="565099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
        <p:nvSpPr>
          <p:cNvPr id="5" name="Rectangle 4">
            <a:extLst>
              <a:ext uri="{FF2B5EF4-FFF2-40B4-BE49-F238E27FC236}">
                <a16:creationId xmlns:a16="http://schemas.microsoft.com/office/drawing/2014/main" id="{914CD786-94BE-4143-9A88-13BA5382B93B}"/>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0947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ransition / Segu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3AE616-A526-467A-9354-356237D56F8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2" name="Title 1"/>
          <p:cNvSpPr>
            <a:spLocks noGrp="1"/>
          </p:cNvSpPr>
          <p:nvPr>
            <p:ph type="title"/>
          </p:nvPr>
        </p:nvSpPr>
        <p:spPr>
          <a:xfrm>
            <a:off x="4974336" y="4224528"/>
            <a:ext cx="5376672" cy="1373939"/>
          </a:xfrm>
        </p:spPr>
        <p:txBody>
          <a:bodyPr anchor="b"/>
          <a:lstStyle>
            <a:lvl1pPr algn="ctr">
              <a:defRPr sz="34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131987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Embargo Layou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5E518B9-8953-4D61-86EB-BF726D7CE198}"/>
              </a:ext>
            </a:extLst>
          </p:cNvPr>
          <p:cNvGrpSpPr/>
          <p:nvPr/>
        </p:nvGrpSpPr>
        <p:grpSpPr>
          <a:xfrm>
            <a:off x="-1327308" y="-404866"/>
            <a:ext cx="13626669" cy="6983326"/>
            <a:chOff x="-1327308" y="-404866"/>
            <a:chExt cx="13626669" cy="6983326"/>
          </a:xfrm>
        </p:grpSpPr>
        <p:sp>
          <p:nvSpPr>
            <p:cNvPr id="9" name="Rectangle 8">
              <a:extLst>
                <a:ext uri="{FF2B5EF4-FFF2-40B4-BE49-F238E27FC236}">
                  <a16:creationId xmlns:a16="http://schemas.microsoft.com/office/drawing/2014/main" id="{0486AA18-85AA-4ECF-BC7C-6CDDDFA8AED1}"/>
                </a:ext>
              </a:extLst>
            </p:cNvPr>
            <p:cNvSpPr/>
            <p:nvPr userDrawn="1"/>
          </p:nvSpPr>
          <p:spPr>
            <a:xfrm>
              <a:off x="0" y="0"/>
              <a:ext cx="10972800" cy="6172200"/>
            </a:xfrm>
            <a:prstGeom prst="rect">
              <a:avLst/>
            </a:prstGeom>
            <a:solidFill>
              <a:srgbClr val="9A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16">
              <a:extLst>
                <a:ext uri="{FF2B5EF4-FFF2-40B4-BE49-F238E27FC236}">
                  <a16:creationId xmlns:a16="http://schemas.microsoft.com/office/drawing/2014/main" id="{779DBA0E-78FD-499D-B7C5-9610ED16A58F}"/>
                </a:ext>
              </a:extLst>
            </p:cNvPr>
            <p:cNvSpPr>
              <a:spLocks noEditPoints="1"/>
            </p:cNvSpPr>
            <p:nvPr userDrawn="1"/>
          </p:nvSpPr>
          <p:spPr bwMode="auto">
            <a:xfrm>
              <a:off x="26269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6">
              <a:extLst>
                <a:ext uri="{FF2B5EF4-FFF2-40B4-BE49-F238E27FC236}">
                  <a16:creationId xmlns:a16="http://schemas.microsoft.com/office/drawing/2014/main" id="{4856087B-5738-47BA-B257-0AE16578FE0D}"/>
                </a:ext>
              </a:extLst>
            </p:cNvPr>
            <p:cNvSpPr>
              <a:spLocks noEditPoints="1"/>
            </p:cNvSpPr>
            <p:nvPr userDrawn="1"/>
          </p:nvSpPr>
          <p:spPr bwMode="auto">
            <a:xfrm>
              <a:off x="61660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6">
              <a:extLst>
                <a:ext uri="{FF2B5EF4-FFF2-40B4-BE49-F238E27FC236}">
                  <a16:creationId xmlns:a16="http://schemas.microsoft.com/office/drawing/2014/main" id="{30EA3BC0-CA75-4A9F-844C-9DF7651395F9}"/>
                </a:ext>
              </a:extLst>
            </p:cNvPr>
            <p:cNvSpPr>
              <a:spLocks noEditPoints="1"/>
            </p:cNvSpPr>
            <p:nvPr userDrawn="1"/>
          </p:nvSpPr>
          <p:spPr bwMode="auto">
            <a:xfrm>
              <a:off x="97050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09D9D0DC-416F-4D02-AE51-DC94179FE30F}"/>
                </a:ext>
              </a:extLst>
            </p:cNvPr>
            <p:cNvSpPr>
              <a:spLocks noEditPoints="1"/>
            </p:cNvSpPr>
            <p:nvPr userDrawn="1"/>
          </p:nvSpPr>
          <p:spPr bwMode="auto">
            <a:xfrm>
              <a:off x="132441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6">
              <a:extLst>
                <a:ext uri="{FF2B5EF4-FFF2-40B4-BE49-F238E27FC236}">
                  <a16:creationId xmlns:a16="http://schemas.microsoft.com/office/drawing/2014/main" id="{B3F11494-DD54-4DA3-999D-60884617ABD4}"/>
                </a:ext>
              </a:extLst>
            </p:cNvPr>
            <p:cNvSpPr>
              <a:spLocks noEditPoints="1"/>
            </p:cNvSpPr>
            <p:nvPr userDrawn="1"/>
          </p:nvSpPr>
          <p:spPr bwMode="auto">
            <a:xfrm>
              <a:off x="167831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6">
              <a:extLst>
                <a:ext uri="{FF2B5EF4-FFF2-40B4-BE49-F238E27FC236}">
                  <a16:creationId xmlns:a16="http://schemas.microsoft.com/office/drawing/2014/main" id="{B8DA5A4A-C129-4A6A-8590-D776A55A56C4}"/>
                </a:ext>
              </a:extLst>
            </p:cNvPr>
            <p:cNvSpPr>
              <a:spLocks noEditPoints="1"/>
            </p:cNvSpPr>
            <p:nvPr userDrawn="1"/>
          </p:nvSpPr>
          <p:spPr bwMode="auto">
            <a:xfrm>
              <a:off x="203222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AA72853C-EBAC-4426-B8F7-4D7FF7CE7610}"/>
                </a:ext>
              </a:extLst>
            </p:cNvPr>
            <p:cNvSpPr>
              <a:spLocks noEditPoints="1"/>
            </p:cNvSpPr>
            <p:nvPr userDrawn="1"/>
          </p:nvSpPr>
          <p:spPr bwMode="auto">
            <a:xfrm>
              <a:off x="238613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0AA148D7-A843-4289-9E59-D4B56EBE964F}"/>
                </a:ext>
              </a:extLst>
            </p:cNvPr>
            <p:cNvSpPr>
              <a:spLocks noEditPoints="1"/>
            </p:cNvSpPr>
            <p:nvPr userDrawn="1"/>
          </p:nvSpPr>
          <p:spPr bwMode="auto">
            <a:xfrm>
              <a:off x="274003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6">
              <a:extLst>
                <a:ext uri="{FF2B5EF4-FFF2-40B4-BE49-F238E27FC236}">
                  <a16:creationId xmlns:a16="http://schemas.microsoft.com/office/drawing/2014/main" id="{3DFDAB2E-4FBE-4EA1-9068-98D2A1969CAD}"/>
                </a:ext>
              </a:extLst>
            </p:cNvPr>
            <p:cNvSpPr>
              <a:spLocks noEditPoints="1"/>
            </p:cNvSpPr>
            <p:nvPr userDrawn="1"/>
          </p:nvSpPr>
          <p:spPr bwMode="auto">
            <a:xfrm>
              <a:off x="309394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6">
              <a:extLst>
                <a:ext uri="{FF2B5EF4-FFF2-40B4-BE49-F238E27FC236}">
                  <a16:creationId xmlns:a16="http://schemas.microsoft.com/office/drawing/2014/main" id="{1CB7337C-1F1B-4024-8C1B-114529041011}"/>
                </a:ext>
              </a:extLst>
            </p:cNvPr>
            <p:cNvSpPr>
              <a:spLocks noEditPoints="1"/>
            </p:cNvSpPr>
            <p:nvPr userDrawn="1"/>
          </p:nvSpPr>
          <p:spPr bwMode="auto">
            <a:xfrm>
              <a:off x="344784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3AC71E65-025E-4CD8-9C62-5C672876AB2A}"/>
                </a:ext>
              </a:extLst>
            </p:cNvPr>
            <p:cNvSpPr>
              <a:spLocks noEditPoints="1"/>
            </p:cNvSpPr>
            <p:nvPr userDrawn="1"/>
          </p:nvSpPr>
          <p:spPr bwMode="auto">
            <a:xfrm>
              <a:off x="380175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6">
              <a:extLst>
                <a:ext uri="{FF2B5EF4-FFF2-40B4-BE49-F238E27FC236}">
                  <a16:creationId xmlns:a16="http://schemas.microsoft.com/office/drawing/2014/main" id="{CC69994B-2A96-4E6B-90E0-7C6012E4388B}"/>
                </a:ext>
              </a:extLst>
            </p:cNvPr>
            <p:cNvSpPr>
              <a:spLocks noEditPoints="1"/>
            </p:cNvSpPr>
            <p:nvPr userDrawn="1"/>
          </p:nvSpPr>
          <p:spPr bwMode="auto">
            <a:xfrm>
              <a:off x="415566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6">
              <a:extLst>
                <a:ext uri="{FF2B5EF4-FFF2-40B4-BE49-F238E27FC236}">
                  <a16:creationId xmlns:a16="http://schemas.microsoft.com/office/drawing/2014/main" id="{95DA46AF-2C01-438F-ABE1-131B508F707C}"/>
                </a:ext>
              </a:extLst>
            </p:cNvPr>
            <p:cNvSpPr>
              <a:spLocks noEditPoints="1"/>
            </p:cNvSpPr>
            <p:nvPr userDrawn="1"/>
          </p:nvSpPr>
          <p:spPr bwMode="auto">
            <a:xfrm>
              <a:off x="450956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6">
              <a:extLst>
                <a:ext uri="{FF2B5EF4-FFF2-40B4-BE49-F238E27FC236}">
                  <a16:creationId xmlns:a16="http://schemas.microsoft.com/office/drawing/2014/main" id="{AD1F7F7D-46C6-41FC-9A05-60CDDDABC9B8}"/>
                </a:ext>
              </a:extLst>
            </p:cNvPr>
            <p:cNvSpPr>
              <a:spLocks noEditPoints="1"/>
            </p:cNvSpPr>
            <p:nvPr userDrawn="1"/>
          </p:nvSpPr>
          <p:spPr bwMode="auto">
            <a:xfrm>
              <a:off x="486347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6">
              <a:extLst>
                <a:ext uri="{FF2B5EF4-FFF2-40B4-BE49-F238E27FC236}">
                  <a16:creationId xmlns:a16="http://schemas.microsoft.com/office/drawing/2014/main" id="{E6044945-DD35-4A1F-B666-67B79DB3B9E2}"/>
                </a:ext>
              </a:extLst>
            </p:cNvPr>
            <p:cNvSpPr>
              <a:spLocks noEditPoints="1"/>
            </p:cNvSpPr>
            <p:nvPr userDrawn="1"/>
          </p:nvSpPr>
          <p:spPr bwMode="auto">
            <a:xfrm>
              <a:off x="521737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6">
              <a:extLst>
                <a:ext uri="{FF2B5EF4-FFF2-40B4-BE49-F238E27FC236}">
                  <a16:creationId xmlns:a16="http://schemas.microsoft.com/office/drawing/2014/main" id="{B6707B12-7E15-44BA-A75C-D231A0BD9DDF}"/>
                </a:ext>
              </a:extLst>
            </p:cNvPr>
            <p:cNvSpPr>
              <a:spLocks noEditPoints="1"/>
            </p:cNvSpPr>
            <p:nvPr userDrawn="1"/>
          </p:nvSpPr>
          <p:spPr bwMode="auto">
            <a:xfrm>
              <a:off x="557128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6">
              <a:extLst>
                <a:ext uri="{FF2B5EF4-FFF2-40B4-BE49-F238E27FC236}">
                  <a16:creationId xmlns:a16="http://schemas.microsoft.com/office/drawing/2014/main" id="{C9CA6F74-E612-4E07-826D-3714EA654BEB}"/>
                </a:ext>
              </a:extLst>
            </p:cNvPr>
            <p:cNvSpPr>
              <a:spLocks noEditPoints="1"/>
            </p:cNvSpPr>
            <p:nvPr userDrawn="1"/>
          </p:nvSpPr>
          <p:spPr bwMode="auto">
            <a:xfrm>
              <a:off x="592519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6">
              <a:extLst>
                <a:ext uri="{FF2B5EF4-FFF2-40B4-BE49-F238E27FC236}">
                  <a16:creationId xmlns:a16="http://schemas.microsoft.com/office/drawing/2014/main" id="{9C232950-AF88-4D8C-98A2-58E2906C02B8}"/>
                </a:ext>
              </a:extLst>
            </p:cNvPr>
            <p:cNvSpPr>
              <a:spLocks noEditPoints="1"/>
            </p:cNvSpPr>
            <p:nvPr userDrawn="1"/>
          </p:nvSpPr>
          <p:spPr bwMode="auto">
            <a:xfrm>
              <a:off x="627909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6">
              <a:extLst>
                <a:ext uri="{FF2B5EF4-FFF2-40B4-BE49-F238E27FC236}">
                  <a16:creationId xmlns:a16="http://schemas.microsoft.com/office/drawing/2014/main" id="{577A18B0-195A-44F8-8045-DEE9F4805CFE}"/>
                </a:ext>
              </a:extLst>
            </p:cNvPr>
            <p:cNvSpPr>
              <a:spLocks noEditPoints="1"/>
            </p:cNvSpPr>
            <p:nvPr userDrawn="1"/>
          </p:nvSpPr>
          <p:spPr bwMode="auto">
            <a:xfrm>
              <a:off x="663300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6">
              <a:extLst>
                <a:ext uri="{FF2B5EF4-FFF2-40B4-BE49-F238E27FC236}">
                  <a16:creationId xmlns:a16="http://schemas.microsoft.com/office/drawing/2014/main" id="{C57DA582-5E40-4087-915C-A8AFB763CE7F}"/>
                </a:ext>
              </a:extLst>
            </p:cNvPr>
            <p:cNvSpPr>
              <a:spLocks noEditPoints="1"/>
            </p:cNvSpPr>
            <p:nvPr userDrawn="1"/>
          </p:nvSpPr>
          <p:spPr bwMode="auto">
            <a:xfrm>
              <a:off x="698690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6">
              <a:extLst>
                <a:ext uri="{FF2B5EF4-FFF2-40B4-BE49-F238E27FC236}">
                  <a16:creationId xmlns:a16="http://schemas.microsoft.com/office/drawing/2014/main" id="{6B9446B2-AA95-41F1-8CE9-9C293FF2FFB9}"/>
                </a:ext>
              </a:extLst>
            </p:cNvPr>
            <p:cNvSpPr>
              <a:spLocks noEditPoints="1"/>
            </p:cNvSpPr>
            <p:nvPr userDrawn="1"/>
          </p:nvSpPr>
          <p:spPr bwMode="auto">
            <a:xfrm>
              <a:off x="734081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6">
              <a:extLst>
                <a:ext uri="{FF2B5EF4-FFF2-40B4-BE49-F238E27FC236}">
                  <a16:creationId xmlns:a16="http://schemas.microsoft.com/office/drawing/2014/main" id="{09C2F6DB-63BE-4BEF-BD50-8E85A06AF348}"/>
                </a:ext>
              </a:extLst>
            </p:cNvPr>
            <p:cNvSpPr>
              <a:spLocks noEditPoints="1"/>
            </p:cNvSpPr>
            <p:nvPr userDrawn="1"/>
          </p:nvSpPr>
          <p:spPr bwMode="auto">
            <a:xfrm>
              <a:off x="769472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6">
              <a:extLst>
                <a:ext uri="{FF2B5EF4-FFF2-40B4-BE49-F238E27FC236}">
                  <a16:creationId xmlns:a16="http://schemas.microsoft.com/office/drawing/2014/main" id="{AB269B44-FFE3-44F5-9547-2D6656916371}"/>
                </a:ext>
              </a:extLst>
            </p:cNvPr>
            <p:cNvSpPr>
              <a:spLocks noEditPoints="1"/>
            </p:cNvSpPr>
            <p:nvPr userDrawn="1"/>
          </p:nvSpPr>
          <p:spPr bwMode="auto">
            <a:xfrm>
              <a:off x="804862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6">
              <a:extLst>
                <a:ext uri="{FF2B5EF4-FFF2-40B4-BE49-F238E27FC236}">
                  <a16:creationId xmlns:a16="http://schemas.microsoft.com/office/drawing/2014/main" id="{D7B33E0B-D54D-4AD0-93EB-2D85D95AA705}"/>
                </a:ext>
              </a:extLst>
            </p:cNvPr>
            <p:cNvSpPr>
              <a:spLocks noEditPoints="1"/>
            </p:cNvSpPr>
            <p:nvPr userDrawn="1"/>
          </p:nvSpPr>
          <p:spPr bwMode="auto">
            <a:xfrm>
              <a:off x="840253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6">
              <a:extLst>
                <a:ext uri="{FF2B5EF4-FFF2-40B4-BE49-F238E27FC236}">
                  <a16:creationId xmlns:a16="http://schemas.microsoft.com/office/drawing/2014/main" id="{C82CDED5-DC3C-4291-8FB5-4FBECACC0932}"/>
                </a:ext>
              </a:extLst>
            </p:cNvPr>
            <p:cNvSpPr>
              <a:spLocks noEditPoints="1"/>
            </p:cNvSpPr>
            <p:nvPr userDrawn="1"/>
          </p:nvSpPr>
          <p:spPr bwMode="auto">
            <a:xfrm>
              <a:off x="875643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38B0CFAC-4CC8-4BD7-9602-D3F62B41114E}"/>
                </a:ext>
              </a:extLst>
            </p:cNvPr>
            <p:cNvSpPr>
              <a:spLocks noEditPoints="1"/>
            </p:cNvSpPr>
            <p:nvPr userDrawn="1"/>
          </p:nvSpPr>
          <p:spPr bwMode="auto">
            <a:xfrm>
              <a:off x="911034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6">
              <a:extLst>
                <a:ext uri="{FF2B5EF4-FFF2-40B4-BE49-F238E27FC236}">
                  <a16:creationId xmlns:a16="http://schemas.microsoft.com/office/drawing/2014/main" id="{9D7BB7E2-49CE-405B-BBC3-0D3235E735E9}"/>
                </a:ext>
              </a:extLst>
            </p:cNvPr>
            <p:cNvSpPr>
              <a:spLocks noEditPoints="1"/>
            </p:cNvSpPr>
            <p:nvPr userDrawn="1"/>
          </p:nvSpPr>
          <p:spPr bwMode="auto">
            <a:xfrm>
              <a:off x="946425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6">
              <a:extLst>
                <a:ext uri="{FF2B5EF4-FFF2-40B4-BE49-F238E27FC236}">
                  <a16:creationId xmlns:a16="http://schemas.microsoft.com/office/drawing/2014/main" id="{D724979D-D321-46A4-8BFB-4BE56A78EDC3}"/>
                </a:ext>
              </a:extLst>
            </p:cNvPr>
            <p:cNvSpPr>
              <a:spLocks noEditPoints="1"/>
            </p:cNvSpPr>
            <p:nvPr userDrawn="1"/>
          </p:nvSpPr>
          <p:spPr bwMode="auto">
            <a:xfrm>
              <a:off x="981815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6">
              <a:extLst>
                <a:ext uri="{FF2B5EF4-FFF2-40B4-BE49-F238E27FC236}">
                  <a16:creationId xmlns:a16="http://schemas.microsoft.com/office/drawing/2014/main" id="{A90ECEE1-1C0E-48A4-8212-4FDF80E34007}"/>
                </a:ext>
              </a:extLst>
            </p:cNvPr>
            <p:cNvSpPr>
              <a:spLocks noEditPoints="1"/>
            </p:cNvSpPr>
            <p:nvPr userDrawn="1"/>
          </p:nvSpPr>
          <p:spPr bwMode="auto">
            <a:xfrm>
              <a:off x="1017206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6A4F312E-AC0E-438F-85DE-734894B59F55}"/>
                </a:ext>
              </a:extLst>
            </p:cNvPr>
            <p:cNvSpPr>
              <a:spLocks noEditPoints="1"/>
            </p:cNvSpPr>
            <p:nvPr userDrawn="1"/>
          </p:nvSpPr>
          <p:spPr bwMode="auto">
            <a:xfrm>
              <a:off x="1052596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6">
              <a:extLst>
                <a:ext uri="{FF2B5EF4-FFF2-40B4-BE49-F238E27FC236}">
                  <a16:creationId xmlns:a16="http://schemas.microsoft.com/office/drawing/2014/main" id="{1143C46B-BB0E-42E1-91DB-CF7866DEF0A7}"/>
                </a:ext>
              </a:extLst>
            </p:cNvPr>
            <p:cNvSpPr>
              <a:spLocks noEditPoints="1"/>
            </p:cNvSpPr>
            <p:nvPr userDrawn="1"/>
          </p:nvSpPr>
          <p:spPr bwMode="auto">
            <a:xfrm>
              <a:off x="10879862"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6">
              <a:extLst>
                <a:ext uri="{FF2B5EF4-FFF2-40B4-BE49-F238E27FC236}">
                  <a16:creationId xmlns:a16="http://schemas.microsoft.com/office/drawing/2014/main" id="{8789D5ED-08F4-45B7-96D5-9DB37E826F7A}"/>
                </a:ext>
              </a:extLst>
            </p:cNvPr>
            <p:cNvSpPr>
              <a:spLocks noEditPoints="1"/>
            </p:cNvSpPr>
            <p:nvPr userDrawn="1"/>
          </p:nvSpPr>
          <p:spPr bwMode="auto">
            <a:xfrm>
              <a:off x="-9121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6">
              <a:extLst>
                <a:ext uri="{FF2B5EF4-FFF2-40B4-BE49-F238E27FC236}">
                  <a16:creationId xmlns:a16="http://schemas.microsoft.com/office/drawing/2014/main" id="{C71D4383-262D-49BE-8F2A-35EABE4CA514}"/>
                </a:ext>
              </a:extLst>
            </p:cNvPr>
            <p:cNvSpPr>
              <a:spLocks noEditPoints="1"/>
            </p:cNvSpPr>
            <p:nvPr userDrawn="1"/>
          </p:nvSpPr>
          <p:spPr bwMode="auto">
            <a:xfrm>
              <a:off x="26269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6">
              <a:extLst>
                <a:ext uri="{FF2B5EF4-FFF2-40B4-BE49-F238E27FC236}">
                  <a16:creationId xmlns:a16="http://schemas.microsoft.com/office/drawing/2014/main" id="{B2D051A4-B41D-49C5-BCBA-B200CE92746B}"/>
                </a:ext>
              </a:extLst>
            </p:cNvPr>
            <p:cNvSpPr>
              <a:spLocks noEditPoints="1"/>
            </p:cNvSpPr>
            <p:nvPr userDrawn="1"/>
          </p:nvSpPr>
          <p:spPr bwMode="auto">
            <a:xfrm>
              <a:off x="61660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6">
              <a:extLst>
                <a:ext uri="{FF2B5EF4-FFF2-40B4-BE49-F238E27FC236}">
                  <a16:creationId xmlns:a16="http://schemas.microsoft.com/office/drawing/2014/main" id="{EA204CAE-8CAD-4182-AFDF-6D71A5318AFE}"/>
                </a:ext>
              </a:extLst>
            </p:cNvPr>
            <p:cNvSpPr>
              <a:spLocks noEditPoints="1"/>
            </p:cNvSpPr>
            <p:nvPr userDrawn="1"/>
          </p:nvSpPr>
          <p:spPr bwMode="auto">
            <a:xfrm>
              <a:off x="97050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16">
              <a:extLst>
                <a:ext uri="{FF2B5EF4-FFF2-40B4-BE49-F238E27FC236}">
                  <a16:creationId xmlns:a16="http://schemas.microsoft.com/office/drawing/2014/main" id="{F2D419D0-1198-497F-8FCB-0E4E01ABEB55}"/>
                </a:ext>
              </a:extLst>
            </p:cNvPr>
            <p:cNvSpPr>
              <a:spLocks noEditPoints="1"/>
            </p:cNvSpPr>
            <p:nvPr userDrawn="1"/>
          </p:nvSpPr>
          <p:spPr bwMode="auto">
            <a:xfrm>
              <a:off x="132441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42DA3B58-E508-46A3-B351-BFD7A44A3407}"/>
                </a:ext>
              </a:extLst>
            </p:cNvPr>
            <p:cNvSpPr>
              <a:spLocks noEditPoints="1"/>
            </p:cNvSpPr>
            <p:nvPr userDrawn="1"/>
          </p:nvSpPr>
          <p:spPr bwMode="auto">
            <a:xfrm>
              <a:off x="167831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6">
              <a:extLst>
                <a:ext uri="{FF2B5EF4-FFF2-40B4-BE49-F238E27FC236}">
                  <a16:creationId xmlns:a16="http://schemas.microsoft.com/office/drawing/2014/main" id="{E56F4597-4576-4F1D-9E8B-57D61B7AF97B}"/>
                </a:ext>
              </a:extLst>
            </p:cNvPr>
            <p:cNvSpPr>
              <a:spLocks noEditPoints="1"/>
            </p:cNvSpPr>
            <p:nvPr userDrawn="1"/>
          </p:nvSpPr>
          <p:spPr bwMode="auto">
            <a:xfrm>
              <a:off x="203222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6">
              <a:extLst>
                <a:ext uri="{FF2B5EF4-FFF2-40B4-BE49-F238E27FC236}">
                  <a16:creationId xmlns:a16="http://schemas.microsoft.com/office/drawing/2014/main" id="{C16A7CB5-E8F5-43EC-B4DA-8367563CBA22}"/>
                </a:ext>
              </a:extLst>
            </p:cNvPr>
            <p:cNvSpPr>
              <a:spLocks noEditPoints="1"/>
            </p:cNvSpPr>
            <p:nvPr userDrawn="1"/>
          </p:nvSpPr>
          <p:spPr bwMode="auto">
            <a:xfrm>
              <a:off x="238613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6">
              <a:extLst>
                <a:ext uri="{FF2B5EF4-FFF2-40B4-BE49-F238E27FC236}">
                  <a16:creationId xmlns:a16="http://schemas.microsoft.com/office/drawing/2014/main" id="{B63EEF7E-F8C7-40A7-9EC5-7A2377B3E9AD}"/>
                </a:ext>
              </a:extLst>
            </p:cNvPr>
            <p:cNvSpPr>
              <a:spLocks noEditPoints="1"/>
            </p:cNvSpPr>
            <p:nvPr userDrawn="1"/>
          </p:nvSpPr>
          <p:spPr bwMode="auto">
            <a:xfrm>
              <a:off x="274003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6">
              <a:extLst>
                <a:ext uri="{FF2B5EF4-FFF2-40B4-BE49-F238E27FC236}">
                  <a16:creationId xmlns:a16="http://schemas.microsoft.com/office/drawing/2014/main" id="{18561612-6FBC-464D-9063-754B5DF158DD}"/>
                </a:ext>
              </a:extLst>
            </p:cNvPr>
            <p:cNvSpPr>
              <a:spLocks noEditPoints="1"/>
            </p:cNvSpPr>
            <p:nvPr userDrawn="1"/>
          </p:nvSpPr>
          <p:spPr bwMode="auto">
            <a:xfrm>
              <a:off x="309394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6">
              <a:extLst>
                <a:ext uri="{FF2B5EF4-FFF2-40B4-BE49-F238E27FC236}">
                  <a16:creationId xmlns:a16="http://schemas.microsoft.com/office/drawing/2014/main" id="{9FB80B49-CDD0-491F-B397-AF746CB74515}"/>
                </a:ext>
              </a:extLst>
            </p:cNvPr>
            <p:cNvSpPr>
              <a:spLocks noEditPoints="1"/>
            </p:cNvSpPr>
            <p:nvPr userDrawn="1"/>
          </p:nvSpPr>
          <p:spPr bwMode="auto">
            <a:xfrm>
              <a:off x="344784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6">
              <a:extLst>
                <a:ext uri="{FF2B5EF4-FFF2-40B4-BE49-F238E27FC236}">
                  <a16:creationId xmlns:a16="http://schemas.microsoft.com/office/drawing/2014/main" id="{F04631F3-C493-4A64-AAFD-4686A560F6A4}"/>
                </a:ext>
              </a:extLst>
            </p:cNvPr>
            <p:cNvSpPr>
              <a:spLocks noEditPoints="1"/>
            </p:cNvSpPr>
            <p:nvPr userDrawn="1"/>
          </p:nvSpPr>
          <p:spPr bwMode="auto">
            <a:xfrm>
              <a:off x="380175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6">
              <a:extLst>
                <a:ext uri="{FF2B5EF4-FFF2-40B4-BE49-F238E27FC236}">
                  <a16:creationId xmlns:a16="http://schemas.microsoft.com/office/drawing/2014/main" id="{A457E3A0-7D3B-4D8D-909F-FA0F06B944BC}"/>
                </a:ext>
              </a:extLst>
            </p:cNvPr>
            <p:cNvSpPr>
              <a:spLocks noEditPoints="1"/>
            </p:cNvSpPr>
            <p:nvPr userDrawn="1"/>
          </p:nvSpPr>
          <p:spPr bwMode="auto">
            <a:xfrm>
              <a:off x="415566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6">
              <a:extLst>
                <a:ext uri="{FF2B5EF4-FFF2-40B4-BE49-F238E27FC236}">
                  <a16:creationId xmlns:a16="http://schemas.microsoft.com/office/drawing/2014/main" id="{D8E8EADD-8531-47CC-A9F2-A5B20F7DA151}"/>
                </a:ext>
              </a:extLst>
            </p:cNvPr>
            <p:cNvSpPr>
              <a:spLocks noEditPoints="1"/>
            </p:cNvSpPr>
            <p:nvPr userDrawn="1"/>
          </p:nvSpPr>
          <p:spPr bwMode="auto">
            <a:xfrm>
              <a:off x="450956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6">
              <a:extLst>
                <a:ext uri="{FF2B5EF4-FFF2-40B4-BE49-F238E27FC236}">
                  <a16:creationId xmlns:a16="http://schemas.microsoft.com/office/drawing/2014/main" id="{24D2EADF-B7B9-4986-AEDB-A2D41F636C1C}"/>
                </a:ext>
              </a:extLst>
            </p:cNvPr>
            <p:cNvSpPr>
              <a:spLocks noEditPoints="1"/>
            </p:cNvSpPr>
            <p:nvPr userDrawn="1"/>
          </p:nvSpPr>
          <p:spPr bwMode="auto">
            <a:xfrm>
              <a:off x="486347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0683D26A-EB07-4380-8914-B6AECFE4BF3D}"/>
                </a:ext>
              </a:extLst>
            </p:cNvPr>
            <p:cNvSpPr>
              <a:spLocks noEditPoints="1"/>
            </p:cNvSpPr>
            <p:nvPr userDrawn="1"/>
          </p:nvSpPr>
          <p:spPr bwMode="auto">
            <a:xfrm>
              <a:off x="521737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78C3AD2F-A184-4332-ADCE-E7FEDE7BA62B}"/>
                </a:ext>
              </a:extLst>
            </p:cNvPr>
            <p:cNvSpPr>
              <a:spLocks noEditPoints="1"/>
            </p:cNvSpPr>
            <p:nvPr userDrawn="1"/>
          </p:nvSpPr>
          <p:spPr bwMode="auto">
            <a:xfrm>
              <a:off x="557128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6">
              <a:extLst>
                <a:ext uri="{FF2B5EF4-FFF2-40B4-BE49-F238E27FC236}">
                  <a16:creationId xmlns:a16="http://schemas.microsoft.com/office/drawing/2014/main" id="{01ACBB54-13C8-4052-B203-3996848511D8}"/>
                </a:ext>
              </a:extLst>
            </p:cNvPr>
            <p:cNvSpPr>
              <a:spLocks noEditPoints="1"/>
            </p:cNvSpPr>
            <p:nvPr userDrawn="1"/>
          </p:nvSpPr>
          <p:spPr bwMode="auto">
            <a:xfrm>
              <a:off x="592519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6">
              <a:extLst>
                <a:ext uri="{FF2B5EF4-FFF2-40B4-BE49-F238E27FC236}">
                  <a16:creationId xmlns:a16="http://schemas.microsoft.com/office/drawing/2014/main" id="{892B4C18-A783-475D-8EEF-F11FBA1A3271}"/>
                </a:ext>
              </a:extLst>
            </p:cNvPr>
            <p:cNvSpPr>
              <a:spLocks noEditPoints="1"/>
            </p:cNvSpPr>
            <p:nvPr userDrawn="1"/>
          </p:nvSpPr>
          <p:spPr bwMode="auto">
            <a:xfrm>
              <a:off x="627909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6">
              <a:extLst>
                <a:ext uri="{FF2B5EF4-FFF2-40B4-BE49-F238E27FC236}">
                  <a16:creationId xmlns:a16="http://schemas.microsoft.com/office/drawing/2014/main" id="{A62353FE-8604-486E-9560-78C474AC8F4C}"/>
                </a:ext>
              </a:extLst>
            </p:cNvPr>
            <p:cNvSpPr>
              <a:spLocks noEditPoints="1"/>
            </p:cNvSpPr>
            <p:nvPr userDrawn="1"/>
          </p:nvSpPr>
          <p:spPr bwMode="auto">
            <a:xfrm>
              <a:off x="663300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16">
              <a:extLst>
                <a:ext uri="{FF2B5EF4-FFF2-40B4-BE49-F238E27FC236}">
                  <a16:creationId xmlns:a16="http://schemas.microsoft.com/office/drawing/2014/main" id="{4A5FC7DA-BB86-43EB-AC23-48D1752A6A68}"/>
                </a:ext>
              </a:extLst>
            </p:cNvPr>
            <p:cNvSpPr>
              <a:spLocks noEditPoints="1"/>
            </p:cNvSpPr>
            <p:nvPr userDrawn="1"/>
          </p:nvSpPr>
          <p:spPr bwMode="auto">
            <a:xfrm>
              <a:off x="698690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16">
              <a:extLst>
                <a:ext uri="{FF2B5EF4-FFF2-40B4-BE49-F238E27FC236}">
                  <a16:creationId xmlns:a16="http://schemas.microsoft.com/office/drawing/2014/main" id="{57B12D9F-3BBD-4FAF-A8AB-5C3268032924}"/>
                </a:ext>
              </a:extLst>
            </p:cNvPr>
            <p:cNvSpPr>
              <a:spLocks noEditPoints="1"/>
            </p:cNvSpPr>
            <p:nvPr userDrawn="1"/>
          </p:nvSpPr>
          <p:spPr bwMode="auto">
            <a:xfrm>
              <a:off x="734081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16">
              <a:extLst>
                <a:ext uri="{FF2B5EF4-FFF2-40B4-BE49-F238E27FC236}">
                  <a16:creationId xmlns:a16="http://schemas.microsoft.com/office/drawing/2014/main" id="{B7B50CA6-941B-4F77-891D-BA2C28D0CABB}"/>
                </a:ext>
              </a:extLst>
            </p:cNvPr>
            <p:cNvSpPr>
              <a:spLocks noEditPoints="1"/>
            </p:cNvSpPr>
            <p:nvPr userDrawn="1"/>
          </p:nvSpPr>
          <p:spPr bwMode="auto">
            <a:xfrm>
              <a:off x="769472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16">
              <a:extLst>
                <a:ext uri="{FF2B5EF4-FFF2-40B4-BE49-F238E27FC236}">
                  <a16:creationId xmlns:a16="http://schemas.microsoft.com/office/drawing/2014/main" id="{0194FC04-B2A1-4C52-B275-3D32DD41DDB9}"/>
                </a:ext>
              </a:extLst>
            </p:cNvPr>
            <p:cNvSpPr>
              <a:spLocks noEditPoints="1"/>
            </p:cNvSpPr>
            <p:nvPr userDrawn="1"/>
          </p:nvSpPr>
          <p:spPr bwMode="auto">
            <a:xfrm>
              <a:off x="804862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6">
              <a:extLst>
                <a:ext uri="{FF2B5EF4-FFF2-40B4-BE49-F238E27FC236}">
                  <a16:creationId xmlns:a16="http://schemas.microsoft.com/office/drawing/2014/main" id="{3055B924-F529-4C4C-A7F1-F0D1B50A73A8}"/>
                </a:ext>
              </a:extLst>
            </p:cNvPr>
            <p:cNvSpPr>
              <a:spLocks noEditPoints="1"/>
            </p:cNvSpPr>
            <p:nvPr userDrawn="1"/>
          </p:nvSpPr>
          <p:spPr bwMode="auto">
            <a:xfrm>
              <a:off x="840253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6">
              <a:extLst>
                <a:ext uri="{FF2B5EF4-FFF2-40B4-BE49-F238E27FC236}">
                  <a16:creationId xmlns:a16="http://schemas.microsoft.com/office/drawing/2014/main" id="{1DCBE022-831C-4DEF-8567-F73AB476C6EB}"/>
                </a:ext>
              </a:extLst>
            </p:cNvPr>
            <p:cNvSpPr>
              <a:spLocks noEditPoints="1"/>
            </p:cNvSpPr>
            <p:nvPr userDrawn="1"/>
          </p:nvSpPr>
          <p:spPr bwMode="auto">
            <a:xfrm>
              <a:off x="875643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6">
              <a:extLst>
                <a:ext uri="{FF2B5EF4-FFF2-40B4-BE49-F238E27FC236}">
                  <a16:creationId xmlns:a16="http://schemas.microsoft.com/office/drawing/2014/main" id="{4677A0E0-1BE9-4AD9-8081-3970B6DE7614}"/>
                </a:ext>
              </a:extLst>
            </p:cNvPr>
            <p:cNvSpPr>
              <a:spLocks noEditPoints="1"/>
            </p:cNvSpPr>
            <p:nvPr userDrawn="1"/>
          </p:nvSpPr>
          <p:spPr bwMode="auto">
            <a:xfrm>
              <a:off x="911034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16">
              <a:extLst>
                <a:ext uri="{FF2B5EF4-FFF2-40B4-BE49-F238E27FC236}">
                  <a16:creationId xmlns:a16="http://schemas.microsoft.com/office/drawing/2014/main" id="{5056D7AA-7E9E-4019-92DE-9258C7BADCAC}"/>
                </a:ext>
              </a:extLst>
            </p:cNvPr>
            <p:cNvSpPr>
              <a:spLocks noEditPoints="1"/>
            </p:cNvSpPr>
            <p:nvPr userDrawn="1"/>
          </p:nvSpPr>
          <p:spPr bwMode="auto">
            <a:xfrm>
              <a:off x="946425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6">
              <a:extLst>
                <a:ext uri="{FF2B5EF4-FFF2-40B4-BE49-F238E27FC236}">
                  <a16:creationId xmlns:a16="http://schemas.microsoft.com/office/drawing/2014/main" id="{B52F2FF3-8B1D-4A44-8280-D43163EC0C72}"/>
                </a:ext>
              </a:extLst>
            </p:cNvPr>
            <p:cNvSpPr>
              <a:spLocks noEditPoints="1"/>
            </p:cNvSpPr>
            <p:nvPr userDrawn="1"/>
          </p:nvSpPr>
          <p:spPr bwMode="auto">
            <a:xfrm>
              <a:off x="981815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16">
              <a:extLst>
                <a:ext uri="{FF2B5EF4-FFF2-40B4-BE49-F238E27FC236}">
                  <a16:creationId xmlns:a16="http://schemas.microsoft.com/office/drawing/2014/main" id="{8B2B15A4-341E-44E2-AA50-1BF44E938792}"/>
                </a:ext>
              </a:extLst>
            </p:cNvPr>
            <p:cNvSpPr>
              <a:spLocks noEditPoints="1"/>
            </p:cNvSpPr>
            <p:nvPr userDrawn="1"/>
          </p:nvSpPr>
          <p:spPr bwMode="auto">
            <a:xfrm>
              <a:off x="1017206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16">
              <a:extLst>
                <a:ext uri="{FF2B5EF4-FFF2-40B4-BE49-F238E27FC236}">
                  <a16:creationId xmlns:a16="http://schemas.microsoft.com/office/drawing/2014/main" id="{ACC84E38-6617-4E04-B995-881604F99C4A}"/>
                </a:ext>
              </a:extLst>
            </p:cNvPr>
            <p:cNvSpPr>
              <a:spLocks noEditPoints="1"/>
            </p:cNvSpPr>
            <p:nvPr userDrawn="1"/>
          </p:nvSpPr>
          <p:spPr bwMode="auto">
            <a:xfrm>
              <a:off x="1052596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16">
              <a:extLst>
                <a:ext uri="{FF2B5EF4-FFF2-40B4-BE49-F238E27FC236}">
                  <a16:creationId xmlns:a16="http://schemas.microsoft.com/office/drawing/2014/main" id="{C6B285A5-12A2-48AF-893D-59830166139E}"/>
                </a:ext>
              </a:extLst>
            </p:cNvPr>
            <p:cNvSpPr>
              <a:spLocks noEditPoints="1"/>
            </p:cNvSpPr>
            <p:nvPr userDrawn="1"/>
          </p:nvSpPr>
          <p:spPr bwMode="auto">
            <a:xfrm>
              <a:off x="10879862"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16">
              <a:extLst>
                <a:ext uri="{FF2B5EF4-FFF2-40B4-BE49-F238E27FC236}">
                  <a16:creationId xmlns:a16="http://schemas.microsoft.com/office/drawing/2014/main" id="{47084835-C1A6-434A-A2AB-3E7DA4267BA8}"/>
                </a:ext>
              </a:extLst>
            </p:cNvPr>
            <p:cNvSpPr>
              <a:spLocks noEditPoints="1"/>
            </p:cNvSpPr>
            <p:nvPr userDrawn="1"/>
          </p:nvSpPr>
          <p:spPr bwMode="auto">
            <a:xfrm>
              <a:off x="-9121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16">
              <a:extLst>
                <a:ext uri="{FF2B5EF4-FFF2-40B4-BE49-F238E27FC236}">
                  <a16:creationId xmlns:a16="http://schemas.microsoft.com/office/drawing/2014/main" id="{82D26294-EE4F-4381-8B0F-4CE7F3A1A32F}"/>
                </a:ext>
              </a:extLst>
            </p:cNvPr>
            <p:cNvSpPr>
              <a:spLocks noEditPoints="1"/>
            </p:cNvSpPr>
            <p:nvPr userDrawn="1"/>
          </p:nvSpPr>
          <p:spPr bwMode="auto">
            <a:xfrm>
              <a:off x="26269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16">
              <a:extLst>
                <a:ext uri="{FF2B5EF4-FFF2-40B4-BE49-F238E27FC236}">
                  <a16:creationId xmlns:a16="http://schemas.microsoft.com/office/drawing/2014/main" id="{B1EE9A53-A80E-4B20-9E04-100060C781A7}"/>
                </a:ext>
              </a:extLst>
            </p:cNvPr>
            <p:cNvSpPr>
              <a:spLocks noEditPoints="1"/>
            </p:cNvSpPr>
            <p:nvPr userDrawn="1"/>
          </p:nvSpPr>
          <p:spPr bwMode="auto">
            <a:xfrm>
              <a:off x="61660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16">
              <a:extLst>
                <a:ext uri="{FF2B5EF4-FFF2-40B4-BE49-F238E27FC236}">
                  <a16:creationId xmlns:a16="http://schemas.microsoft.com/office/drawing/2014/main" id="{C3C136FE-F981-49F6-8875-8AD586CA8527}"/>
                </a:ext>
              </a:extLst>
            </p:cNvPr>
            <p:cNvSpPr>
              <a:spLocks noEditPoints="1"/>
            </p:cNvSpPr>
            <p:nvPr userDrawn="1"/>
          </p:nvSpPr>
          <p:spPr bwMode="auto">
            <a:xfrm>
              <a:off x="97050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16">
              <a:extLst>
                <a:ext uri="{FF2B5EF4-FFF2-40B4-BE49-F238E27FC236}">
                  <a16:creationId xmlns:a16="http://schemas.microsoft.com/office/drawing/2014/main" id="{FC84C1D9-DA95-4BF6-A71F-86DC6A2FA963}"/>
                </a:ext>
              </a:extLst>
            </p:cNvPr>
            <p:cNvSpPr>
              <a:spLocks noEditPoints="1"/>
            </p:cNvSpPr>
            <p:nvPr userDrawn="1"/>
          </p:nvSpPr>
          <p:spPr bwMode="auto">
            <a:xfrm>
              <a:off x="132441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16">
              <a:extLst>
                <a:ext uri="{FF2B5EF4-FFF2-40B4-BE49-F238E27FC236}">
                  <a16:creationId xmlns:a16="http://schemas.microsoft.com/office/drawing/2014/main" id="{EC336BD7-D0E5-4907-BEDB-AA01C56DDA7F}"/>
                </a:ext>
              </a:extLst>
            </p:cNvPr>
            <p:cNvSpPr>
              <a:spLocks noEditPoints="1"/>
            </p:cNvSpPr>
            <p:nvPr userDrawn="1"/>
          </p:nvSpPr>
          <p:spPr bwMode="auto">
            <a:xfrm>
              <a:off x="167831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16">
              <a:extLst>
                <a:ext uri="{FF2B5EF4-FFF2-40B4-BE49-F238E27FC236}">
                  <a16:creationId xmlns:a16="http://schemas.microsoft.com/office/drawing/2014/main" id="{BAAF41C9-7EAA-475D-83F2-1253B7055B29}"/>
                </a:ext>
              </a:extLst>
            </p:cNvPr>
            <p:cNvSpPr>
              <a:spLocks noEditPoints="1"/>
            </p:cNvSpPr>
            <p:nvPr userDrawn="1"/>
          </p:nvSpPr>
          <p:spPr bwMode="auto">
            <a:xfrm>
              <a:off x="203222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16">
              <a:extLst>
                <a:ext uri="{FF2B5EF4-FFF2-40B4-BE49-F238E27FC236}">
                  <a16:creationId xmlns:a16="http://schemas.microsoft.com/office/drawing/2014/main" id="{C4C84E12-C6BC-4AF0-9151-76A20D031CF8}"/>
                </a:ext>
              </a:extLst>
            </p:cNvPr>
            <p:cNvSpPr>
              <a:spLocks noEditPoints="1"/>
            </p:cNvSpPr>
            <p:nvPr userDrawn="1"/>
          </p:nvSpPr>
          <p:spPr bwMode="auto">
            <a:xfrm>
              <a:off x="238613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16">
              <a:extLst>
                <a:ext uri="{FF2B5EF4-FFF2-40B4-BE49-F238E27FC236}">
                  <a16:creationId xmlns:a16="http://schemas.microsoft.com/office/drawing/2014/main" id="{98FB1073-101D-401C-B499-E80B2DCCDB48}"/>
                </a:ext>
              </a:extLst>
            </p:cNvPr>
            <p:cNvSpPr>
              <a:spLocks noEditPoints="1"/>
            </p:cNvSpPr>
            <p:nvPr userDrawn="1"/>
          </p:nvSpPr>
          <p:spPr bwMode="auto">
            <a:xfrm>
              <a:off x="274003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6">
              <a:extLst>
                <a:ext uri="{FF2B5EF4-FFF2-40B4-BE49-F238E27FC236}">
                  <a16:creationId xmlns:a16="http://schemas.microsoft.com/office/drawing/2014/main" id="{3E52FE15-A88E-4B8E-B23B-7E8107531242}"/>
                </a:ext>
              </a:extLst>
            </p:cNvPr>
            <p:cNvSpPr>
              <a:spLocks noEditPoints="1"/>
            </p:cNvSpPr>
            <p:nvPr userDrawn="1"/>
          </p:nvSpPr>
          <p:spPr bwMode="auto">
            <a:xfrm>
              <a:off x="309394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16">
              <a:extLst>
                <a:ext uri="{FF2B5EF4-FFF2-40B4-BE49-F238E27FC236}">
                  <a16:creationId xmlns:a16="http://schemas.microsoft.com/office/drawing/2014/main" id="{E83FECA9-6276-4B79-96AD-84BED6F80D9C}"/>
                </a:ext>
              </a:extLst>
            </p:cNvPr>
            <p:cNvSpPr>
              <a:spLocks noEditPoints="1"/>
            </p:cNvSpPr>
            <p:nvPr userDrawn="1"/>
          </p:nvSpPr>
          <p:spPr bwMode="auto">
            <a:xfrm>
              <a:off x="344784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16">
              <a:extLst>
                <a:ext uri="{FF2B5EF4-FFF2-40B4-BE49-F238E27FC236}">
                  <a16:creationId xmlns:a16="http://schemas.microsoft.com/office/drawing/2014/main" id="{B18137A3-C9B0-4C35-8A20-53EC5864E5B3}"/>
                </a:ext>
              </a:extLst>
            </p:cNvPr>
            <p:cNvSpPr>
              <a:spLocks noEditPoints="1"/>
            </p:cNvSpPr>
            <p:nvPr userDrawn="1"/>
          </p:nvSpPr>
          <p:spPr bwMode="auto">
            <a:xfrm>
              <a:off x="380175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16">
              <a:extLst>
                <a:ext uri="{FF2B5EF4-FFF2-40B4-BE49-F238E27FC236}">
                  <a16:creationId xmlns:a16="http://schemas.microsoft.com/office/drawing/2014/main" id="{52DE848A-E413-47C4-8173-DB2CA8EEA35D}"/>
                </a:ext>
              </a:extLst>
            </p:cNvPr>
            <p:cNvSpPr>
              <a:spLocks noEditPoints="1"/>
            </p:cNvSpPr>
            <p:nvPr userDrawn="1"/>
          </p:nvSpPr>
          <p:spPr bwMode="auto">
            <a:xfrm>
              <a:off x="415566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16">
              <a:extLst>
                <a:ext uri="{FF2B5EF4-FFF2-40B4-BE49-F238E27FC236}">
                  <a16:creationId xmlns:a16="http://schemas.microsoft.com/office/drawing/2014/main" id="{14D3DEFF-25FB-44EA-876C-8BD7E213C17B}"/>
                </a:ext>
              </a:extLst>
            </p:cNvPr>
            <p:cNvSpPr>
              <a:spLocks noEditPoints="1"/>
            </p:cNvSpPr>
            <p:nvPr userDrawn="1"/>
          </p:nvSpPr>
          <p:spPr bwMode="auto">
            <a:xfrm>
              <a:off x="450956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16">
              <a:extLst>
                <a:ext uri="{FF2B5EF4-FFF2-40B4-BE49-F238E27FC236}">
                  <a16:creationId xmlns:a16="http://schemas.microsoft.com/office/drawing/2014/main" id="{F8DD5E7B-8D6A-46DF-B7B8-0A96095CA77F}"/>
                </a:ext>
              </a:extLst>
            </p:cNvPr>
            <p:cNvSpPr>
              <a:spLocks noEditPoints="1"/>
            </p:cNvSpPr>
            <p:nvPr userDrawn="1"/>
          </p:nvSpPr>
          <p:spPr bwMode="auto">
            <a:xfrm>
              <a:off x="486347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6">
              <a:extLst>
                <a:ext uri="{FF2B5EF4-FFF2-40B4-BE49-F238E27FC236}">
                  <a16:creationId xmlns:a16="http://schemas.microsoft.com/office/drawing/2014/main" id="{140EA7A3-E20E-49A8-B7DF-746F09BE226C}"/>
                </a:ext>
              </a:extLst>
            </p:cNvPr>
            <p:cNvSpPr>
              <a:spLocks noEditPoints="1"/>
            </p:cNvSpPr>
            <p:nvPr userDrawn="1"/>
          </p:nvSpPr>
          <p:spPr bwMode="auto">
            <a:xfrm>
              <a:off x="521737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16">
              <a:extLst>
                <a:ext uri="{FF2B5EF4-FFF2-40B4-BE49-F238E27FC236}">
                  <a16:creationId xmlns:a16="http://schemas.microsoft.com/office/drawing/2014/main" id="{A30FB1C7-E929-4CCD-BEC9-3D5F967B88FD}"/>
                </a:ext>
              </a:extLst>
            </p:cNvPr>
            <p:cNvSpPr>
              <a:spLocks noEditPoints="1"/>
            </p:cNvSpPr>
            <p:nvPr userDrawn="1"/>
          </p:nvSpPr>
          <p:spPr bwMode="auto">
            <a:xfrm>
              <a:off x="557128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16">
              <a:extLst>
                <a:ext uri="{FF2B5EF4-FFF2-40B4-BE49-F238E27FC236}">
                  <a16:creationId xmlns:a16="http://schemas.microsoft.com/office/drawing/2014/main" id="{106589F0-5AFE-476A-B71B-0A4F47482894}"/>
                </a:ext>
              </a:extLst>
            </p:cNvPr>
            <p:cNvSpPr>
              <a:spLocks noEditPoints="1"/>
            </p:cNvSpPr>
            <p:nvPr userDrawn="1"/>
          </p:nvSpPr>
          <p:spPr bwMode="auto">
            <a:xfrm>
              <a:off x="592519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16">
              <a:extLst>
                <a:ext uri="{FF2B5EF4-FFF2-40B4-BE49-F238E27FC236}">
                  <a16:creationId xmlns:a16="http://schemas.microsoft.com/office/drawing/2014/main" id="{852272BE-007F-4591-87D4-4C058623A4E7}"/>
                </a:ext>
              </a:extLst>
            </p:cNvPr>
            <p:cNvSpPr>
              <a:spLocks noEditPoints="1"/>
            </p:cNvSpPr>
            <p:nvPr userDrawn="1"/>
          </p:nvSpPr>
          <p:spPr bwMode="auto">
            <a:xfrm>
              <a:off x="627909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16">
              <a:extLst>
                <a:ext uri="{FF2B5EF4-FFF2-40B4-BE49-F238E27FC236}">
                  <a16:creationId xmlns:a16="http://schemas.microsoft.com/office/drawing/2014/main" id="{2D5A05AC-D4E7-4583-9D07-33F99E8EE145}"/>
                </a:ext>
              </a:extLst>
            </p:cNvPr>
            <p:cNvSpPr>
              <a:spLocks noEditPoints="1"/>
            </p:cNvSpPr>
            <p:nvPr userDrawn="1"/>
          </p:nvSpPr>
          <p:spPr bwMode="auto">
            <a:xfrm>
              <a:off x="663300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6">
              <a:extLst>
                <a:ext uri="{FF2B5EF4-FFF2-40B4-BE49-F238E27FC236}">
                  <a16:creationId xmlns:a16="http://schemas.microsoft.com/office/drawing/2014/main" id="{FA87D9B9-82A6-4511-B55E-096518071AEC}"/>
                </a:ext>
              </a:extLst>
            </p:cNvPr>
            <p:cNvSpPr>
              <a:spLocks noEditPoints="1"/>
            </p:cNvSpPr>
            <p:nvPr userDrawn="1"/>
          </p:nvSpPr>
          <p:spPr bwMode="auto">
            <a:xfrm>
              <a:off x="698690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16">
              <a:extLst>
                <a:ext uri="{FF2B5EF4-FFF2-40B4-BE49-F238E27FC236}">
                  <a16:creationId xmlns:a16="http://schemas.microsoft.com/office/drawing/2014/main" id="{82686F07-3802-48D8-BD5E-CF63B4EBB3CC}"/>
                </a:ext>
              </a:extLst>
            </p:cNvPr>
            <p:cNvSpPr>
              <a:spLocks noEditPoints="1"/>
            </p:cNvSpPr>
            <p:nvPr userDrawn="1"/>
          </p:nvSpPr>
          <p:spPr bwMode="auto">
            <a:xfrm>
              <a:off x="734081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6">
              <a:extLst>
                <a:ext uri="{FF2B5EF4-FFF2-40B4-BE49-F238E27FC236}">
                  <a16:creationId xmlns:a16="http://schemas.microsoft.com/office/drawing/2014/main" id="{F1444EAF-3866-48AD-95F7-91B593B79534}"/>
                </a:ext>
              </a:extLst>
            </p:cNvPr>
            <p:cNvSpPr>
              <a:spLocks noEditPoints="1"/>
            </p:cNvSpPr>
            <p:nvPr userDrawn="1"/>
          </p:nvSpPr>
          <p:spPr bwMode="auto">
            <a:xfrm>
              <a:off x="769472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16">
              <a:extLst>
                <a:ext uri="{FF2B5EF4-FFF2-40B4-BE49-F238E27FC236}">
                  <a16:creationId xmlns:a16="http://schemas.microsoft.com/office/drawing/2014/main" id="{938A681C-25A3-449B-A881-F76613FC964B}"/>
                </a:ext>
              </a:extLst>
            </p:cNvPr>
            <p:cNvSpPr>
              <a:spLocks noEditPoints="1"/>
            </p:cNvSpPr>
            <p:nvPr userDrawn="1"/>
          </p:nvSpPr>
          <p:spPr bwMode="auto">
            <a:xfrm>
              <a:off x="804862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6">
              <a:extLst>
                <a:ext uri="{FF2B5EF4-FFF2-40B4-BE49-F238E27FC236}">
                  <a16:creationId xmlns:a16="http://schemas.microsoft.com/office/drawing/2014/main" id="{98089678-D463-4C4A-9D1A-1FC1390E4B1C}"/>
                </a:ext>
              </a:extLst>
            </p:cNvPr>
            <p:cNvSpPr>
              <a:spLocks noEditPoints="1"/>
            </p:cNvSpPr>
            <p:nvPr userDrawn="1"/>
          </p:nvSpPr>
          <p:spPr bwMode="auto">
            <a:xfrm>
              <a:off x="840253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6">
              <a:extLst>
                <a:ext uri="{FF2B5EF4-FFF2-40B4-BE49-F238E27FC236}">
                  <a16:creationId xmlns:a16="http://schemas.microsoft.com/office/drawing/2014/main" id="{045CD8C6-72C7-424E-8145-FCCA8DA12450}"/>
                </a:ext>
              </a:extLst>
            </p:cNvPr>
            <p:cNvSpPr>
              <a:spLocks noEditPoints="1"/>
            </p:cNvSpPr>
            <p:nvPr userDrawn="1"/>
          </p:nvSpPr>
          <p:spPr bwMode="auto">
            <a:xfrm>
              <a:off x="875643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6">
              <a:extLst>
                <a:ext uri="{FF2B5EF4-FFF2-40B4-BE49-F238E27FC236}">
                  <a16:creationId xmlns:a16="http://schemas.microsoft.com/office/drawing/2014/main" id="{BCBD54C4-E64F-46E5-B0A1-0FBF34779AA3}"/>
                </a:ext>
              </a:extLst>
            </p:cNvPr>
            <p:cNvSpPr>
              <a:spLocks noEditPoints="1"/>
            </p:cNvSpPr>
            <p:nvPr userDrawn="1"/>
          </p:nvSpPr>
          <p:spPr bwMode="auto">
            <a:xfrm>
              <a:off x="911034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6">
              <a:extLst>
                <a:ext uri="{FF2B5EF4-FFF2-40B4-BE49-F238E27FC236}">
                  <a16:creationId xmlns:a16="http://schemas.microsoft.com/office/drawing/2014/main" id="{B158F302-8B95-435F-8FB0-83556B22F47D}"/>
                </a:ext>
              </a:extLst>
            </p:cNvPr>
            <p:cNvSpPr>
              <a:spLocks noEditPoints="1"/>
            </p:cNvSpPr>
            <p:nvPr userDrawn="1"/>
          </p:nvSpPr>
          <p:spPr bwMode="auto">
            <a:xfrm>
              <a:off x="946425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6">
              <a:extLst>
                <a:ext uri="{FF2B5EF4-FFF2-40B4-BE49-F238E27FC236}">
                  <a16:creationId xmlns:a16="http://schemas.microsoft.com/office/drawing/2014/main" id="{169E18F6-73D6-442E-8CB4-23C90D727B13}"/>
                </a:ext>
              </a:extLst>
            </p:cNvPr>
            <p:cNvSpPr>
              <a:spLocks noEditPoints="1"/>
            </p:cNvSpPr>
            <p:nvPr userDrawn="1"/>
          </p:nvSpPr>
          <p:spPr bwMode="auto">
            <a:xfrm>
              <a:off x="981815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6">
              <a:extLst>
                <a:ext uri="{FF2B5EF4-FFF2-40B4-BE49-F238E27FC236}">
                  <a16:creationId xmlns:a16="http://schemas.microsoft.com/office/drawing/2014/main" id="{ABAC07F3-4764-4532-A67C-B8DDA82C539E}"/>
                </a:ext>
              </a:extLst>
            </p:cNvPr>
            <p:cNvSpPr>
              <a:spLocks noEditPoints="1"/>
            </p:cNvSpPr>
            <p:nvPr userDrawn="1"/>
          </p:nvSpPr>
          <p:spPr bwMode="auto">
            <a:xfrm>
              <a:off x="1017206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6">
              <a:extLst>
                <a:ext uri="{FF2B5EF4-FFF2-40B4-BE49-F238E27FC236}">
                  <a16:creationId xmlns:a16="http://schemas.microsoft.com/office/drawing/2014/main" id="{3EE3A1D8-3AAF-4FAE-91BD-EE716E1E52EC}"/>
                </a:ext>
              </a:extLst>
            </p:cNvPr>
            <p:cNvSpPr>
              <a:spLocks noEditPoints="1"/>
            </p:cNvSpPr>
            <p:nvPr userDrawn="1"/>
          </p:nvSpPr>
          <p:spPr bwMode="auto">
            <a:xfrm>
              <a:off x="1052596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6">
              <a:extLst>
                <a:ext uri="{FF2B5EF4-FFF2-40B4-BE49-F238E27FC236}">
                  <a16:creationId xmlns:a16="http://schemas.microsoft.com/office/drawing/2014/main" id="{78F80FF2-18C9-4DE9-8D2D-648C6F957059}"/>
                </a:ext>
              </a:extLst>
            </p:cNvPr>
            <p:cNvSpPr>
              <a:spLocks noEditPoints="1"/>
            </p:cNvSpPr>
            <p:nvPr userDrawn="1"/>
          </p:nvSpPr>
          <p:spPr bwMode="auto">
            <a:xfrm>
              <a:off x="10879862"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6">
              <a:extLst>
                <a:ext uri="{FF2B5EF4-FFF2-40B4-BE49-F238E27FC236}">
                  <a16:creationId xmlns:a16="http://schemas.microsoft.com/office/drawing/2014/main" id="{E9B1FC89-6E1D-463F-B7E4-4F62397C5092}"/>
                </a:ext>
              </a:extLst>
            </p:cNvPr>
            <p:cNvSpPr>
              <a:spLocks noEditPoints="1"/>
            </p:cNvSpPr>
            <p:nvPr userDrawn="1"/>
          </p:nvSpPr>
          <p:spPr bwMode="auto">
            <a:xfrm>
              <a:off x="-9121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16">
              <a:extLst>
                <a:ext uri="{FF2B5EF4-FFF2-40B4-BE49-F238E27FC236}">
                  <a16:creationId xmlns:a16="http://schemas.microsoft.com/office/drawing/2014/main" id="{1504CF42-A3AD-43AF-BC77-F4293F782154}"/>
                </a:ext>
              </a:extLst>
            </p:cNvPr>
            <p:cNvSpPr>
              <a:spLocks noEditPoints="1"/>
            </p:cNvSpPr>
            <p:nvPr userDrawn="1"/>
          </p:nvSpPr>
          <p:spPr bwMode="auto">
            <a:xfrm>
              <a:off x="26269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6">
              <a:extLst>
                <a:ext uri="{FF2B5EF4-FFF2-40B4-BE49-F238E27FC236}">
                  <a16:creationId xmlns:a16="http://schemas.microsoft.com/office/drawing/2014/main" id="{F0742A4B-B722-474E-833A-AF064D3CD9E5}"/>
                </a:ext>
              </a:extLst>
            </p:cNvPr>
            <p:cNvSpPr>
              <a:spLocks noEditPoints="1"/>
            </p:cNvSpPr>
            <p:nvPr userDrawn="1"/>
          </p:nvSpPr>
          <p:spPr bwMode="auto">
            <a:xfrm>
              <a:off x="61660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16">
              <a:extLst>
                <a:ext uri="{FF2B5EF4-FFF2-40B4-BE49-F238E27FC236}">
                  <a16:creationId xmlns:a16="http://schemas.microsoft.com/office/drawing/2014/main" id="{56AB6434-0B69-41B7-841E-1A9ECDA5F2EF}"/>
                </a:ext>
              </a:extLst>
            </p:cNvPr>
            <p:cNvSpPr>
              <a:spLocks noEditPoints="1"/>
            </p:cNvSpPr>
            <p:nvPr userDrawn="1"/>
          </p:nvSpPr>
          <p:spPr bwMode="auto">
            <a:xfrm>
              <a:off x="97050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16">
              <a:extLst>
                <a:ext uri="{FF2B5EF4-FFF2-40B4-BE49-F238E27FC236}">
                  <a16:creationId xmlns:a16="http://schemas.microsoft.com/office/drawing/2014/main" id="{409BE632-16FF-4B4D-93DE-08E52DEE5ACA}"/>
                </a:ext>
              </a:extLst>
            </p:cNvPr>
            <p:cNvSpPr>
              <a:spLocks noEditPoints="1"/>
            </p:cNvSpPr>
            <p:nvPr userDrawn="1"/>
          </p:nvSpPr>
          <p:spPr bwMode="auto">
            <a:xfrm>
              <a:off x="132441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16">
              <a:extLst>
                <a:ext uri="{FF2B5EF4-FFF2-40B4-BE49-F238E27FC236}">
                  <a16:creationId xmlns:a16="http://schemas.microsoft.com/office/drawing/2014/main" id="{F6D1D24A-DEFB-4B95-9E28-5334F985B979}"/>
                </a:ext>
              </a:extLst>
            </p:cNvPr>
            <p:cNvSpPr>
              <a:spLocks noEditPoints="1"/>
            </p:cNvSpPr>
            <p:nvPr userDrawn="1"/>
          </p:nvSpPr>
          <p:spPr bwMode="auto">
            <a:xfrm>
              <a:off x="167831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16">
              <a:extLst>
                <a:ext uri="{FF2B5EF4-FFF2-40B4-BE49-F238E27FC236}">
                  <a16:creationId xmlns:a16="http://schemas.microsoft.com/office/drawing/2014/main" id="{4D490E6F-B375-40F3-B24C-E712E32AFAF5}"/>
                </a:ext>
              </a:extLst>
            </p:cNvPr>
            <p:cNvSpPr>
              <a:spLocks noEditPoints="1"/>
            </p:cNvSpPr>
            <p:nvPr userDrawn="1"/>
          </p:nvSpPr>
          <p:spPr bwMode="auto">
            <a:xfrm>
              <a:off x="203222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16">
              <a:extLst>
                <a:ext uri="{FF2B5EF4-FFF2-40B4-BE49-F238E27FC236}">
                  <a16:creationId xmlns:a16="http://schemas.microsoft.com/office/drawing/2014/main" id="{B1156AD0-A975-4D2C-B96A-5C2D1D5006E1}"/>
                </a:ext>
              </a:extLst>
            </p:cNvPr>
            <p:cNvSpPr>
              <a:spLocks noEditPoints="1"/>
            </p:cNvSpPr>
            <p:nvPr userDrawn="1"/>
          </p:nvSpPr>
          <p:spPr bwMode="auto">
            <a:xfrm>
              <a:off x="238613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16">
              <a:extLst>
                <a:ext uri="{FF2B5EF4-FFF2-40B4-BE49-F238E27FC236}">
                  <a16:creationId xmlns:a16="http://schemas.microsoft.com/office/drawing/2014/main" id="{8C5C7092-27B9-46A8-A5CB-88DDD889D6D9}"/>
                </a:ext>
              </a:extLst>
            </p:cNvPr>
            <p:cNvSpPr>
              <a:spLocks noEditPoints="1"/>
            </p:cNvSpPr>
            <p:nvPr userDrawn="1"/>
          </p:nvSpPr>
          <p:spPr bwMode="auto">
            <a:xfrm>
              <a:off x="274003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16">
              <a:extLst>
                <a:ext uri="{FF2B5EF4-FFF2-40B4-BE49-F238E27FC236}">
                  <a16:creationId xmlns:a16="http://schemas.microsoft.com/office/drawing/2014/main" id="{BF4DD3C7-5444-4AE1-8656-CFEA1F9643A2}"/>
                </a:ext>
              </a:extLst>
            </p:cNvPr>
            <p:cNvSpPr>
              <a:spLocks noEditPoints="1"/>
            </p:cNvSpPr>
            <p:nvPr userDrawn="1"/>
          </p:nvSpPr>
          <p:spPr bwMode="auto">
            <a:xfrm>
              <a:off x="309394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16">
              <a:extLst>
                <a:ext uri="{FF2B5EF4-FFF2-40B4-BE49-F238E27FC236}">
                  <a16:creationId xmlns:a16="http://schemas.microsoft.com/office/drawing/2014/main" id="{D467BF95-5ED3-4FD4-83F5-8070D7EE77D9}"/>
                </a:ext>
              </a:extLst>
            </p:cNvPr>
            <p:cNvSpPr>
              <a:spLocks noEditPoints="1"/>
            </p:cNvSpPr>
            <p:nvPr userDrawn="1"/>
          </p:nvSpPr>
          <p:spPr bwMode="auto">
            <a:xfrm>
              <a:off x="344784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16">
              <a:extLst>
                <a:ext uri="{FF2B5EF4-FFF2-40B4-BE49-F238E27FC236}">
                  <a16:creationId xmlns:a16="http://schemas.microsoft.com/office/drawing/2014/main" id="{CDB313B9-C607-49FC-BC0F-4BDDB157AFF6}"/>
                </a:ext>
              </a:extLst>
            </p:cNvPr>
            <p:cNvSpPr>
              <a:spLocks noEditPoints="1"/>
            </p:cNvSpPr>
            <p:nvPr userDrawn="1"/>
          </p:nvSpPr>
          <p:spPr bwMode="auto">
            <a:xfrm>
              <a:off x="380175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6">
              <a:extLst>
                <a:ext uri="{FF2B5EF4-FFF2-40B4-BE49-F238E27FC236}">
                  <a16:creationId xmlns:a16="http://schemas.microsoft.com/office/drawing/2014/main" id="{23871273-FB35-489A-824B-B8913F9CC456}"/>
                </a:ext>
              </a:extLst>
            </p:cNvPr>
            <p:cNvSpPr>
              <a:spLocks noEditPoints="1"/>
            </p:cNvSpPr>
            <p:nvPr userDrawn="1"/>
          </p:nvSpPr>
          <p:spPr bwMode="auto">
            <a:xfrm>
              <a:off x="415566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16">
              <a:extLst>
                <a:ext uri="{FF2B5EF4-FFF2-40B4-BE49-F238E27FC236}">
                  <a16:creationId xmlns:a16="http://schemas.microsoft.com/office/drawing/2014/main" id="{6C17C940-E405-42C7-95FF-4654386A8961}"/>
                </a:ext>
              </a:extLst>
            </p:cNvPr>
            <p:cNvSpPr>
              <a:spLocks noEditPoints="1"/>
            </p:cNvSpPr>
            <p:nvPr userDrawn="1"/>
          </p:nvSpPr>
          <p:spPr bwMode="auto">
            <a:xfrm>
              <a:off x="450956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6">
              <a:extLst>
                <a:ext uri="{FF2B5EF4-FFF2-40B4-BE49-F238E27FC236}">
                  <a16:creationId xmlns:a16="http://schemas.microsoft.com/office/drawing/2014/main" id="{F26C33C6-2F43-40B4-BB2D-1DD906A22803}"/>
                </a:ext>
              </a:extLst>
            </p:cNvPr>
            <p:cNvSpPr>
              <a:spLocks noEditPoints="1"/>
            </p:cNvSpPr>
            <p:nvPr userDrawn="1"/>
          </p:nvSpPr>
          <p:spPr bwMode="auto">
            <a:xfrm>
              <a:off x="486347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16">
              <a:extLst>
                <a:ext uri="{FF2B5EF4-FFF2-40B4-BE49-F238E27FC236}">
                  <a16:creationId xmlns:a16="http://schemas.microsoft.com/office/drawing/2014/main" id="{4AF169A6-6482-40AF-85D0-0743C46622D2}"/>
                </a:ext>
              </a:extLst>
            </p:cNvPr>
            <p:cNvSpPr>
              <a:spLocks noEditPoints="1"/>
            </p:cNvSpPr>
            <p:nvPr userDrawn="1"/>
          </p:nvSpPr>
          <p:spPr bwMode="auto">
            <a:xfrm>
              <a:off x="521737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6">
              <a:extLst>
                <a:ext uri="{FF2B5EF4-FFF2-40B4-BE49-F238E27FC236}">
                  <a16:creationId xmlns:a16="http://schemas.microsoft.com/office/drawing/2014/main" id="{E0513C84-01AF-4A9C-9822-98303318D0FD}"/>
                </a:ext>
              </a:extLst>
            </p:cNvPr>
            <p:cNvSpPr>
              <a:spLocks noEditPoints="1"/>
            </p:cNvSpPr>
            <p:nvPr userDrawn="1"/>
          </p:nvSpPr>
          <p:spPr bwMode="auto">
            <a:xfrm>
              <a:off x="557128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BC2CD672-1D59-47B2-8BA3-8F1F5D7E660C}"/>
                </a:ext>
              </a:extLst>
            </p:cNvPr>
            <p:cNvSpPr>
              <a:spLocks noEditPoints="1"/>
            </p:cNvSpPr>
            <p:nvPr userDrawn="1"/>
          </p:nvSpPr>
          <p:spPr bwMode="auto">
            <a:xfrm>
              <a:off x="592519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16">
              <a:extLst>
                <a:ext uri="{FF2B5EF4-FFF2-40B4-BE49-F238E27FC236}">
                  <a16:creationId xmlns:a16="http://schemas.microsoft.com/office/drawing/2014/main" id="{5CF49A84-7902-40A6-A48F-B657DB995EB9}"/>
                </a:ext>
              </a:extLst>
            </p:cNvPr>
            <p:cNvSpPr>
              <a:spLocks noEditPoints="1"/>
            </p:cNvSpPr>
            <p:nvPr userDrawn="1"/>
          </p:nvSpPr>
          <p:spPr bwMode="auto">
            <a:xfrm>
              <a:off x="627909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16">
              <a:extLst>
                <a:ext uri="{FF2B5EF4-FFF2-40B4-BE49-F238E27FC236}">
                  <a16:creationId xmlns:a16="http://schemas.microsoft.com/office/drawing/2014/main" id="{0413E21A-6735-49F7-84A0-262341ED4348}"/>
                </a:ext>
              </a:extLst>
            </p:cNvPr>
            <p:cNvSpPr>
              <a:spLocks noEditPoints="1"/>
            </p:cNvSpPr>
            <p:nvPr userDrawn="1"/>
          </p:nvSpPr>
          <p:spPr bwMode="auto">
            <a:xfrm>
              <a:off x="663300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16">
              <a:extLst>
                <a:ext uri="{FF2B5EF4-FFF2-40B4-BE49-F238E27FC236}">
                  <a16:creationId xmlns:a16="http://schemas.microsoft.com/office/drawing/2014/main" id="{B3515FD2-D67D-4964-A1C7-366A2381E295}"/>
                </a:ext>
              </a:extLst>
            </p:cNvPr>
            <p:cNvSpPr>
              <a:spLocks noEditPoints="1"/>
            </p:cNvSpPr>
            <p:nvPr userDrawn="1"/>
          </p:nvSpPr>
          <p:spPr bwMode="auto">
            <a:xfrm>
              <a:off x="698690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16">
              <a:extLst>
                <a:ext uri="{FF2B5EF4-FFF2-40B4-BE49-F238E27FC236}">
                  <a16:creationId xmlns:a16="http://schemas.microsoft.com/office/drawing/2014/main" id="{988F666F-A0C2-4684-BAAE-BF79FEBCB153}"/>
                </a:ext>
              </a:extLst>
            </p:cNvPr>
            <p:cNvSpPr>
              <a:spLocks noEditPoints="1"/>
            </p:cNvSpPr>
            <p:nvPr userDrawn="1"/>
          </p:nvSpPr>
          <p:spPr bwMode="auto">
            <a:xfrm>
              <a:off x="734081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16">
              <a:extLst>
                <a:ext uri="{FF2B5EF4-FFF2-40B4-BE49-F238E27FC236}">
                  <a16:creationId xmlns:a16="http://schemas.microsoft.com/office/drawing/2014/main" id="{D64D2D99-CFE5-40EB-81E4-E29105359993}"/>
                </a:ext>
              </a:extLst>
            </p:cNvPr>
            <p:cNvSpPr>
              <a:spLocks noEditPoints="1"/>
            </p:cNvSpPr>
            <p:nvPr userDrawn="1"/>
          </p:nvSpPr>
          <p:spPr bwMode="auto">
            <a:xfrm>
              <a:off x="769472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Freeform 16">
              <a:extLst>
                <a:ext uri="{FF2B5EF4-FFF2-40B4-BE49-F238E27FC236}">
                  <a16:creationId xmlns:a16="http://schemas.microsoft.com/office/drawing/2014/main" id="{6F1D8EC0-2F8B-4B55-829F-5D11897D2E63}"/>
                </a:ext>
              </a:extLst>
            </p:cNvPr>
            <p:cNvSpPr>
              <a:spLocks noEditPoints="1"/>
            </p:cNvSpPr>
            <p:nvPr userDrawn="1"/>
          </p:nvSpPr>
          <p:spPr bwMode="auto">
            <a:xfrm>
              <a:off x="804862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16">
              <a:extLst>
                <a:ext uri="{FF2B5EF4-FFF2-40B4-BE49-F238E27FC236}">
                  <a16:creationId xmlns:a16="http://schemas.microsoft.com/office/drawing/2014/main" id="{7612A0CC-BF09-49BF-BA72-D8A716237830}"/>
                </a:ext>
              </a:extLst>
            </p:cNvPr>
            <p:cNvSpPr>
              <a:spLocks noEditPoints="1"/>
            </p:cNvSpPr>
            <p:nvPr userDrawn="1"/>
          </p:nvSpPr>
          <p:spPr bwMode="auto">
            <a:xfrm>
              <a:off x="840253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5834C3D7-D7F3-46F0-95B2-22E7990457B3}"/>
                </a:ext>
              </a:extLst>
            </p:cNvPr>
            <p:cNvSpPr>
              <a:spLocks noEditPoints="1"/>
            </p:cNvSpPr>
            <p:nvPr userDrawn="1"/>
          </p:nvSpPr>
          <p:spPr bwMode="auto">
            <a:xfrm>
              <a:off x="875643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1" name="Freeform 16">
              <a:extLst>
                <a:ext uri="{FF2B5EF4-FFF2-40B4-BE49-F238E27FC236}">
                  <a16:creationId xmlns:a16="http://schemas.microsoft.com/office/drawing/2014/main" id="{FD9ABA39-4B6C-4C7A-BFF6-C9192C33F513}"/>
                </a:ext>
              </a:extLst>
            </p:cNvPr>
            <p:cNvSpPr>
              <a:spLocks noEditPoints="1"/>
            </p:cNvSpPr>
            <p:nvPr userDrawn="1"/>
          </p:nvSpPr>
          <p:spPr bwMode="auto">
            <a:xfrm>
              <a:off x="911034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Freeform 16">
              <a:extLst>
                <a:ext uri="{FF2B5EF4-FFF2-40B4-BE49-F238E27FC236}">
                  <a16:creationId xmlns:a16="http://schemas.microsoft.com/office/drawing/2014/main" id="{7A304270-705C-435B-A170-7613148DB7AE}"/>
                </a:ext>
              </a:extLst>
            </p:cNvPr>
            <p:cNvSpPr>
              <a:spLocks noEditPoints="1"/>
            </p:cNvSpPr>
            <p:nvPr userDrawn="1"/>
          </p:nvSpPr>
          <p:spPr bwMode="auto">
            <a:xfrm>
              <a:off x="946425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16">
              <a:extLst>
                <a:ext uri="{FF2B5EF4-FFF2-40B4-BE49-F238E27FC236}">
                  <a16:creationId xmlns:a16="http://schemas.microsoft.com/office/drawing/2014/main" id="{78BD2E8E-0F2A-497D-A0F8-D0D05765BA64}"/>
                </a:ext>
              </a:extLst>
            </p:cNvPr>
            <p:cNvSpPr>
              <a:spLocks noEditPoints="1"/>
            </p:cNvSpPr>
            <p:nvPr userDrawn="1"/>
          </p:nvSpPr>
          <p:spPr bwMode="auto">
            <a:xfrm>
              <a:off x="981815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6">
              <a:extLst>
                <a:ext uri="{FF2B5EF4-FFF2-40B4-BE49-F238E27FC236}">
                  <a16:creationId xmlns:a16="http://schemas.microsoft.com/office/drawing/2014/main" id="{F8691056-2A9C-4EAE-898B-E8C145A3A09E}"/>
                </a:ext>
              </a:extLst>
            </p:cNvPr>
            <p:cNvSpPr>
              <a:spLocks noEditPoints="1"/>
            </p:cNvSpPr>
            <p:nvPr userDrawn="1"/>
          </p:nvSpPr>
          <p:spPr bwMode="auto">
            <a:xfrm>
              <a:off x="1017206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16">
              <a:extLst>
                <a:ext uri="{FF2B5EF4-FFF2-40B4-BE49-F238E27FC236}">
                  <a16:creationId xmlns:a16="http://schemas.microsoft.com/office/drawing/2014/main" id="{7644BFA6-53D3-4200-97D5-A0826C91221C}"/>
                </a:ext>
              </a:extLst>
            </p:cNvPr>
            <p:cNvSpPr>
              <a:spLocks noEditPoints="1"/>
            </p:cNvSpPr>
            <p:nvPr userDrawn="1"/>
          </p:nvSpPr>
          <p:spPr bwMode="auto">
            <a:xfrm>
              <a:off x="1052596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6">
              <a:extLst>
                <a:ext uri="{FF2B5EF4-FFF2-40B4-BE49-F238E27FC236}">
                  <a16:creationId xmlns:a16="http://schemas.microsoft.com/office/drawing/2014/main" id="{31DD1366-4AF2-4675-8C09-B16FF18F4AFB}"/>
                </a:ext>
              </a:extLst>
            </p:cNvPr>
            <p:cNvSpPr>
              <a:spLocks noEditPoints="1"/>
            </p:cNvSpPr>
            <p:nvPr userDrawn="1"/>
          </p:nvSpPr>
          <p:spPr bwMode="auto">
            <a:xfrm>
              <a:off x="10879862"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7" name="Freeform 16">
              <a:extLst>
                <a:ext uri="{FF2B5EF4-FFF2-40B4-BE49-F238E27FC236}">
                  <a16:creationId xmlns:a16="http://schemas.microsoft.com/office/drawing/2014/main" id="{05FAFC32-B238-4EC6-9F94-250901C580A0}"/>
                </a:ext>
              </a:extLst>
            </p:cNvPr>
            <p:cNvSpPr>
              <a:spLocks noEditPoints="1"/>
            </p:cNvSpPr>
            <p:nvPr userDrawn="1"/>
          </p:nvSpPr>
          <p:spPr bwMode="auto">
            <a:xfrm>
              <a:off x="-9121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16">
              <a:extLst>
                <a:ext uri="{FF2B5EF4-FFF2-40B4-BE49-F238E27FC236}">
                  <a16:creationId xmlns:a16="http://schemas.microsoft.com/office/drawing/2014/main" id="{94EDFDD1-CC0F-4CE9-A5E1-6F34763C59D7}"/>
                </a:ext>
              </a:extLst>
            </p:cNvPr>
            <p:cNvSpPr>
              <a:spLocks noEditPoints="1"/>
            </p:cNvSpPr>
            <p:nvPr userDrawn="1"/>
          </p:nvSpPr>
          <p:spPr bwMode="auto">
            <a:xfrm>
              <a:off x="26269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9" name="Freeform 16">
              <a:extLst>
                <a:ext uri="{FF2B5EF4-FFF2-40B4-BE49-F238E27FC236}">
                  <a16:creationId xmlns:a16="http://schemas.microsoft.com/office/drawing/2014/main" id="{89391791-3406-405C-A52A-325E0ACEF0EF}"/>
                </a:ext>
              </a:extLst>
            </p:cNvPr>
            <p:cNvSpPr>
              <a:spLocks noEditPoints="1"/>
            </p:cNvSpPr>
            <p:nvPr userDrawn="1"/>
          </p:nvSpPr>
          <p:spPr bwMode="auto">
            <a:xfrm>
              <a:off x="61660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16">
              <a:extLst>
                <a:ext uri="{FF2B5EF4-FFF2-40B4-BE49-F238E27FC236}">
                  <a16:creationId xmlns:a16="http://schemas.microsoft.com/office/drawing/2014/main" id="{C45408BD-5A4C-4B71-9A10-180FFAA3CF67}"/>
                </a:ext>
              </a:extLst>
            </p:cNvPr>
            <p:cNvSpPr>
              <a:spLocks noEditPoints="1"/>
            </p:cNvSpPr>
            <p:nvPr userDrawn="1"/>
          </p:nvSpPr>
          <p:spPr bwMode="auto">
            <a:xfrm>
              <a:off x="97050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16">
              <a:extLst>
                <a:ext uri="{FF2B5EF4-FFF2-40B4-BE49-F238E27FC236}">
                  <a16:creationId xmlns:a16="http://schemas.microsoft.com/office/drawing/2014/main" id="{262DA3C5-1F52-431A-AA77-2EBDF5CD4D0B}"/>
                </a:ext>
              </a:extLst>
            </p:cNvPr>
            <p:cNvSpPr>
              <a:spLocks noEditPoints="1"/>
            </p:cNvSpPr>
            <p:nvPr userDrawn="1"/>
          </p:nvSpPr>
          <p:spPr bwMode="auto">
            <a:xfrm>
              <a:off x="132441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16">
              <a:extLst>
                <a:ext uri="{FF2B5EF4-FFF2-40B4-BE49-F238E27FC236}">
                  <a16:creationId xmlns:a16="http://schemas.microsoft.com/office/drawing/2014/main" id="{158567EE-7ECE-4308-AF7E-DEA507E8E4A9}"/>
                </a:ext>
              </a:extLst>
            </p:cNvPr>
            <p:cNvSpPr>
              <a:spLocks noEditPoints="1"/>
            </p:cNvSpPr>
            <p:nvPr userDrawn="1"/>
          </p:nvSpPr>
          <p:spPr bwMode="auto">
            <a:xfrm>
              <a:off x="167831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16">
              <a:extLst>
                <a:ext uri="{FF2B5EF4-FFF2-40B4-BE49-F238E27FC236}">
                  <a16:creationId xmlns:a16="http://schemas.microsoft.com/office/drawing/2014/main" id="{D2894DDF-45DE-4178-BFC7-4F0B8D8EF9D5}"/>
                </a:ext>
              </a:extLst>
            </p:cNvPr>
            <p:cNvSpPr>
              <a:spLocks noEditPoints="1"/>
            </p:cNvSpPr>
            <p:nvPr userDrawn="1"/>
          </p:nvSpPr>
          <p:spPr bwMode="auto">
            <a:xfrm>
              <a:off x="203222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16">
              <a:extLst>
                <a:ext uri="{FF2B5EF4-FFF2-40B4-BE49-F238E27FC236}">
                  <a16:creationId xmlns:a16="http://schemas.microsoft.com/office/drawing/2014/main" id="{36B1E453-1287-45A9-9339-730E3914F14B}"/>
                </a:ext>
              </a:extLst>
            </p:cNvPr>
            <p:cNvSpPr>
              <a:spLocks noEditPoints="1"/>
            </p:cNvSpPr>
            <p:nvPr userDrawn="1"/>
          </p:nvSpPr>
          <p:spPr bwMode="auto">
            <a:xfrm>
              <a:off x="238613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16">
              <a:extLst>
                <a:ext uri="{FF2B5EF4-FFF2-40B4-BE49-F238E27FC236}">
                  <a16:creationId xmlns:a16="http://schemas.microsoft.com/office/drawing/2014/main" id="{4D1CFF21-2793-4E1D-A631-989F34A2CB26}"/>
                </a:ext>
              </a:extLst>
            </p:cNvPr>
            <p:cNvSpPr>
              <a:spLocks noEditPoints="1"/>
            </p:cNvSpPr>
            <p:nvPr userDrawn="1"/>
          </p:nvSpPr>
          <p:spPr bwMode="auto">
            <a:xfrm>
              <a:off x="274003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16">
              <a:extLst>
                <a:ext uri="{FF2B5EF4-FFF2-40B4-BE49-F238E27FC236}">
                  <a16:creationId xmlns:a16="http://schemas.microsoft.com/office/drawing/2014/main" id="{FFFFE495-6317-4046-8780-509B3F7DE408}"/>
                </a:ext>
              </a:extLst>
            </p:cNvPr>
            <p:cNvSpPr>
              <a:spLocks noEditPoints="1"/>
            </p:cNvSpPr>
            <p:nvPr userDrawn="1"/>
          </p:nvSpPr>
          <p:spPr bwMode="auto">
            <a:xfrm>
              <a:off x="309394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16">
              <a:extLst>
                <a:ext uri="{FF2B5EF4-FFF2-40B4-BE49-F238E27FC236}">
                  <a16:creationId xmlns:a16="http://schemas.microsoft.com/office/drawing/2014/main" id="{07F2B335-6843-4188-BE58-F99705AE7348}"/>
                </a:ext>
              </a:extLst>
            </p:cNvPr>
            <p:cNvSpPr>
              <a:spLocks noEditPoints="1"/>
            </p:cNvSpPr>
            <p:nvPr userDrawn="1"/>
          </p:nvSpPr>
          <p:spPr bwMode="auto">
            <a:xfrm>
              <a:off x="344784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16">
              <a:extLst>
                <a:ext uri="{FF2B5EF4-FFF2-40B4-BE49-F238E27FC236}">
                  <a16:creationId xmlns:a16="http://schemas.microsoft.com/office/drawing/2014/main" id="{6A1AA564-0530-4B23-B215-595CC54E23C4}"/>
                </a:ext>
              </a:extLst>
            </p:cNvPr>
            <p:cNvSpPr>
              <a:spLocks noEditPoints="1"/>
            </p:cNvSpPr>
            <p:nvPr userDrawn="1"/>
          </p:nvSpPr>
          <p:spPr bwMode="auto">
            <a:xfrm>
              <a:off x="380175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16">
              <a:extLst>
                <a:ext uri="{FF2B5EF4-FFF2-40B4-BE49-F238E27FC236}">
                  <a16:creationId xmlns:a16="http://schemas.microsoft.com/office/drawing/2014/main" id="{4876FBCA-0D51-4B33-9375-D3F71918F7FC}"/>
                </a:ext>
              </a:extLst>
            </p:cNvPr>
            <p:cNvSpPr>
              <a:spLocks noEditPoints="1"/>
            </p:cNvSpPr>
            <p:nvPr userDrawn="1"/>
          </p:nvSpPr>
          <p:spPr bwMode="auto">
            <a:xfrm>
              <a:off x="415566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16">
              <a:extLst>
                <a:ext uri="{FF2B5EF4-FFF2-40B4-BE49-F238E27FC236}">
                  <a16:creationId xmlns:a16="http://schemas.microsoft.com/office/drawing/2014/main" id="{B025D520-F3BC-4D3B-BF86-05B537F2482B}"/>
                </a:ext>
              </a:extLst>
            </p:cNvPr>
            <p:cNvSpPr>
              <a:spLocks noEditPoints="1"/>
            </p:cNvSpPr>
            <p:nvPr userDrawn="1"/>
          </p:nvSpPr>
          <p:spPr bwMode="auto">
            <a:xfrm>
              <a:off x="450956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16">
              <a:extLst>
                <a:ext uri="{FF2B5EF4-FFF2-40B4-BE49-F238E27FC236}">
                  <a16:creationId xmlns:a16="http://schemas.microsoft.com/office/drawing/2014/main" id="{24765AAF-1343-40B6-9F77-11BC4F9E47DC}"/>
                </a:ext>
              </a:extLst>
            </p:cNvPr>
            <p:cNvSpPr>
              <a:spLocks noEditPoints="1"/>
            </p:cNvSpPr>
            <p:nvPr userDrawn="1"/>
          </p:nvSpPr>
          <p:spPr bwMode="auto">
            <a:xfrm>
              <a:off x="486347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16">
              <a:extLst>
                <a:ext uri="{FF2B5EF4-FFF2-40B4-BE49-F238E27FC236}">
                  <a16:creationId xmlns:a16="http://schemas.microsoft.com/office/drawing/2014/main" id="{CAE5A3F7-0924-495D-8844-A0BFFEA3F5A6}"/>
                </a:ext>
              </a:extLst>
            </p:cNvPr>
            <p:cNvSpPr>
              <a:spLocks noEditPoints="1"/>
            </p:cNvSpPr>
            <p:nvPr userDrawn="1"/>
          </p:nvSpPr>
          <p:spPr bwMode="auto">
            <a:xfrm>
              <a:off x="521737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16">
              <a:extLst>
                <a:ext uri="{FF2B5EF4-FFF2-40B4-BE49-F238E27FC236}">
                  <a16:creationId xmlns:a16="http://schemas.microsoft.com/office/drawing/2014/main" id="{CFDA1116-035D-4E54-AFBB-4D27A956C253}"/>
                </a:ext>
              </a:extLst>
            </p:cNvPr>
            <p:cNvSpPr>
              <a:spLocks noEditPoints="1"/>
            </p:cNvSpPr>
            <p:nvPr userDrawn="1"/>
          </p:nvSpPr>
          <p:spPr bwMode="auto">
            <a:xfrm>
              <a:off x="557128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6">
              <a:extLst>
                <a:ext uri="{FF2B5EF4-FFF2-40B4-BE49-F238E27FC236}">
                  <a16:creationId xmlns:a16="http://schemas.microsoft.com/office/drawing/2014/main" id="{5F363A19-6283-48F8-85FA-6B7CCCB51846}"/>
                </a:ext>
              </a:extLst>
            </p:cNvPr>
            <p:cNvSpPr>
              <a:spLocks noEditPoints="1"/>
            </p:cNvSpPr>
            <p:nvPr userDrawn="1"/>
          </p:nvSpPr>
          <p:spPr bwMode="auto">
            <a:xfrm>
              <a:off x="592519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16">
              <a:extLst>
                <a:ext uri="{FF2B5EF4-FFF2-40B4-BE49-F238E27FC236}">
                  <a16:creationId xmlns:a16="http://schemas.microsoft.com/office/drawing/2014/main" id="{2A698C8C-4D32-4D3F-9F80-BEC6A13B8458}"/>
                </a:ext>
              </a:extLst>
            </p:cNvPr>
            <p:cNvSpPr>
              <a:spLocks noEditPoints="1"/>
            </p:cNvSpPr>
            <p:nvPr userDrawn="1"/>
          </p:nvSpPr>
          <p:spPr bwMode="auto">
            <a:xfrm>
              <a:off x="627909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16">
              <a:extLst>
                <a:ext uri="{FF2B5EF4-FFF2-40B4-BE49-F238E27FC236}">
                  <a16:creationId xmlns:a16="http://schemas.microsoft.com/office/drawing/2014/main" id="{4570646F-A2EF-470F-BE69-65F48D8F63F9}"/>
                </a:ext>
              </a:extLst>
            </p:cNvPr>
            <p:cNvSpPr>
              <a:spLocks noEditPoints="1"/>
            </p:cNvSpPr>
            <p:nvPr userDrawn="1"/>
          </p:nvSpPr>
          <p:spPr bwMode="auto">
            <a:xfrm>
              <a:off x="663300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16">
              <a:extLst>
                <a:ext uri="{FF2B5EF4-FFF2-40B4-BE49-F238E27FC236}">
                  <a16:creationId xmlns:a16="http://schemas.microsoft.com/office/drawing/2014/main" id="{6076E36D-73D2-4127-BE4A-21CD4864C9DA}"/>
                </a:ext>
              </a:extLst>
            </p:cNvPr>
            <p:cNvSpPr>
              <a:spLocks noEditPoints="1"/>
            </p:cNvSpPr>
            <p:nvPr userDrawn="1"/>
          </p:nvSpPr>
          <p:spPr bwMode="auto">
            <a:xfrm>
              <a:off x="698690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16">
              <a:extLst>
                <a:ext uri="{FF2B5EF4-FFF2-40B4-BE49-F238E27FC236}">
                  <a16:creationId xmlns:a16="http://schemas.microsoft.com/office/drawing/2014/main" id="{7C8BE7DC-9C93-4AE4-849A-1438EF43DADA}"/>
                </a:ext>
              </a:extLst>
            </p:cNvPr>
            <p:cNvSpPr>
              <a:spLocks noEditPoints="1"/>
            </p:cNvSpPr>
            <p:nvPr userDrawn="1"/>
          </p:nvSpPr>
          <p:spPr bwMode="auto">
            <a:xfrm>
              <a:off x="734081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16">
              <a:extLst>
                <a:ext uri="{FF2B5EF4-FFF2-40B4-BE49-F238E27FC236}">
                  <a16:creationId xmlns:a16="http://schemas.microsoft.com/office/drawing/2014/main" id="{7A7E7F5E-396F-402D-87C2-4ECEE23A833E}"/>
                </a:ext>
              </a:extLst>
            </p:cNvPr>
            <p:cNvSpPr>
              <a:spLocks noEditPoints="1"/>
            </p:cNvSpPr>
            <p:nvPr userDrawn="1"/>
          </p:nvSpPr>
          <p:spPr bwMode="auto">
            <a:xfrm>
              <a:off x="769472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16">
              <a:extLst>
                <a:ext uri="{FF2B5EF4-FFF2-40B4-BE49-F238E27FC236}">
                  <a16:creationId xmlns:a16="http://schemas.microsoft.com/office/drawing/2014/main" id="{97EC6D43-68CC-4F32-BFB8-1B15CFBD5927}"/>
                </a:ext>
              </a:extLst>
            </p:cNvPr>
            <p:cNvSpPr>
              <a:spLocks noEditPoints="1"/>
            </p:cNvSpPr>
            <p:nvPr userDrawn="1"/>
          </p:nvSpPr>
          <p:spPr bwMode="auto">
            <a:xfrm>
              <a:off x="804862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16">
              <a:extLst>
                <a:ext uri="{FF2B5EF4-FFF2-40B4-BE49-F238E27FC236}">
                  <a16:creationId xmlns:a16="http://schemas.microsoft.com/office/drawing/2014/main" id="{AA1D0C14-2069-4DE9-A088-6C76A61F20B1}"/>
                </a:ext>
              </a:extLst>
            </p:cNvPr>
            <p:cNvSpPr>
              <a:spLocks noEditPoints="1"/>
            </p:cNvSpPr>
            <p:nvPr userDrawn="1"/>
          </p:nvSpPr>
          <p:spPr bwMode="auto">
            <a:xfrm>
              <a:off x="840253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16">
              <a:extLst>
                <a:ext uri="{FF2B5EF4-FFF2-40B4-BE49-F238E27FC236}">
                  <a16:creationId xmlns:a16="http://schemas.microsoft.com/office/drawing/2014/main" id="{72C3829D-1796-4F37-B8F1-5C9A26E28C99}"/>
                </a:ext>
              </a:extLst>
            </p:cNvPr>
            <p:cNvSpPr>
              <a:spLocks noEditPoints="1"/>
            </p:cNvSpPr>
            <p:nvPr userDrawn="1"/>
          </p:nvSpPr>
          <p:spPr bwMode="auto">
            <a:xfrm>
              <a:off x="875643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16">
              <a:extLst>
                <a:ext uri="{FF2B5EF4-FFF2-40B4-BE49-F238E27FC236}">
                  <a16:creationId xmlns:a16="http://schemas.microsoft.com/office/drawing/2014/main" id="{F74CEB28-F72C-46BF-955A-1DFBE9110A11}"/>
                </a:ext>
              </a:extLst>
            </p:cNvPr>
            <p:cNvSpPr>
              <a:spLocks noEditPoints="1"/>
            </p:cNvSpPr>
            <p:nvPr userDrawn="1"/>
          </p:nvSpPr>
          <p:spPr bwMode="auto">
            <a:xfrm>
              <a:off x="911034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16">
              <a:extLst>
                <a:ext uri="{FF2B5EF4-FFF2-40B4-BE49-F238E27FC236}">
                  <a16:creationId xmlns:a16="http://schemas.microsoft.com/office/drawing/2014/main" id="{7052B90E-88FE-46F1-B64B-F574689D491B}"/>
                </a:ext>
              </a:extLst>
            </p:cNvPr>
            <p:cNvSpPr>
              <a:spLocks noEditPoints="1"/>
            </p:cNvSpPr>
            <p:nvPr userDrawn="1"/>
          </p:nvSpPr>
          <p:spPr bwMode="auto">
            <a:xfrm>
              <a:off x="946425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16">
              <a:extLst>
                <a:ext uri="{FF2B5EF4-FFF2-40B4-BE49-F238E27FC236}">
                  <a16:creationId xmlns:a16="http://schemas.microsoft.com/office/drawing/2014/main" id="{F8F128E0-3AD1-4260-A7E5-19E8751009D9}"/>
                </a:ext>
              </a:extLst>
            </p:cNvPr>
            <p:cNvSpPr>
              <a:spLocks noEditPoints="1"/>
            </p:cNvSpPr>
            <p:nvPr userDrawn="1"/>
          </p:nvSpPr>
          <p:spPr bwMode="auto">
            <a:xfrm>
              <a:off x="981815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16">
              <a:extLst>
                <a:ext uri="{FF2B5EF4-FFF2-40B4-BE49-F238E27FC236}">
                  <a16:creationId xmlns:a16="http://schemas.microsoft.com/office/drawing/2014/main" id="{969B39FA-8605-4E46-98D4-7C699D24F4C4}"/>
                </a:ext>
              </a:extLst>
            </p:cNvPr>
            <p:cNvSpPr>
              <a:spLocks noEditPoints="1"/>
            </p:cNvSpPr>
            <p:nvPr userDrawn="1"/>
          </p:nvSpPr>
          <p:spPr bwMode="auto">
            <a:xfrm>
              <a:off x="1017206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16">
              <a:extLst>
                <a:ext uri="{FF2B5EF4-FFF2-40B4-BE49-F238E27FC236}">
                  <a16:creationId xmlns:a16="http://schemas.microsoft.com/office/drawing/2014/main" id="{DD141AA4-FDDD-4DF1-A51F-34017775CB16}"/>
                </a:ext>
              </a:extLst>
            </p:cNvPr>
            <p:cNvSpPr>
              <a:spLocks noEditPoints="1"/>
            </p:cNvSpPr>
            <p:nvPr userDrawn="1"/>
          </p:nvSpPr>
          <p:spPr bwMode="auto">
            <a:xfrm>
              <a:off x="1052596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16">
              <a:extLst>
                <a:ext uri="{FF2B5EF4-FFF2-40B4-BE49-F238E27FC236}">
                  <a16:creationId xmlns:a16="http://schemas.microsoft.com/office/drawing/2014/main" id="{855CBA53-E52B-4687-96C6-EBA404B23D4F}"/>
                </a:ext>
              </a:extLst>
            </p:cNvPr>
            <p:cNvSpPr>
              <a:spLocks noEditPoints="1"/>
            </p:cNvSpPr>
            <p:nvPr userDrawn="1"/>
          </p:nvSpPr>
          <p:spPr bwMode="auto">
            <a:xfrm>
              <a:off x="10879862"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16">
              <a:extLst>
                <a:ext uri="{FF2B5EF4-FFF2-40B4-BE49-F238E27FC236}">
                  <a16:creationId xmlns:a16="http://schemas.microsoft.com/office/drawing/2014/main" id="{BA45AD96-F5AF-4075-86DE-27366EF2792C}"/>
                </a:ext>
              </a:extLst>
            </p:cNvPr>
            <p:cNvSpPr>
              <a:spLocks noEditPoints="1"/>
            </p:cNvSpPr>
            <p:nvPr userDrawn="1"/>
          </p:nvSpPr>
          <p:spPr bwMode="auto">
            <a:xfrm>
              <a:off x="-9121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0" name="Freeform 16">
              <a:extLst>
                <a:ext uri="{FF2B5EF4-FFF2-40B4-BE49-F238E27FC236}">
                  <a16:creationId xmlns:a16="http://schemas.microsoft.com/office/drawing/2014/main" id="{BB34F054-D296-4BA7-A495-E174D9BE84D6}"/>
                </a:ext>
              </a:extLst>
            </p:cNvPr>
            <p:cNvSpPr>
              <a:spLocks noEditPoints="1"/>
            </p:cNvSpPr>
            <p:nvPr userDrawn="1"/>
          </p:nvSpPr>
          <p:spPr bwMode="auto">
            <a:xfrm>
              <a:off x="26269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16">
              <a:extLst>
                <a:ext uri="{FF2B5EF4-FFF2-40B4-BE49-F238E27FC236}">
                  <a16:creationId xmlns:a16="http://schemas.microsoft.com/office/drawing/2014/main" id="{F429DE27-C226-4AA5-9816-E6376A4E2A9C}"/>
                </a:ext>
              </a:extLst>
            </p:cNvPr>
            <p:cNvSpPr>
              <a:spLocks noEditPoints="1"/>
            </p:cNvSpPr>
            <p:nvPr userDrawn="1"/>
          </p:nvSpPr>
          <p:spPr bwMode="auto">
            <a:xfrm>
              <a:off x="61660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16">
              <a:extLst>
                <a:ext uri="{FF2B5EF4-FFF2-40B4-BE49-F238E27FC236}">
                  <a16:creationId xmlns:a16="http://schemas.microsoft.com/office/drawing/2014/main" id="{EE6506CD-9CC1-4BC6-BC32-DFD6FB136AF1}"/>
                </a:ext>
              </a:extLst>
            </p:cNvPr>
            <p:cNvSpPr>
              <a:spLocks noEditPoints="1"/>
            </p:cNvSpPr>
            <p:nvPr userDrawn="1"/>
          </p:nvSpPr>
          <p:spPr bwMode="auto">
            <a:xfrm>
              <a:off x="97050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16">
              <a:extLst>
                <a:ext uri="{FF2B5EF4-FFF2-40B4-BE49-F238E27FC236}">
                  <a16:creationId xmlns:a16="http://schemas.microsoft.com/office/drawing/2014/main" id="{B3A7E91D-34EB-4744-A1A0-13EC637748C3}"/>
                </a:ext>
              </a:extLst>
            </p:cNvPr>
            <p:cNvSpPr>
              <a:spLocks noEditPoints="1"/>
            </p:cNvSpPr>
            <p:nvPr userDrawn="1"/>
          </p:nvSpPr>
          <p:spPr bwMode="auto">
            <a:xfrm>
              <a:off x="132441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16">
              <a:extLst>
                <a:ext uri="{FF2B5EF4-FFF2-40B4-BE49-F238E27FC236}">
                  <a16:creationId xmlns:a16="http://schemas.microsoft.com/office/drawing/2014/main" id="{65A23728-E731-4707-AC6B-35FB937AE7A4}"/>
                </a:ext>
              </a:extLst>
            </p:cNvPr>
            <p:cNvSpPr>
              <a:spLocks noEditPoints="1"/>
            </p:cNvSpPr>
            <p:nvPr userDrawn="1"/>
          </p:nvSpPr>
          <p:spPr bwMode="auto">
            <a:xfrm>
              <a:off x="167831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Freeform 16">
              <a:extLst>
                <a:ext uri="{FF2B5EF4-FFF2-40B4-BE49-F238E27FC236}">
                  <a16:creationId xmlns:a16="http://schemas.microsoft.com/office/drawing/2014/main" id="{D8983A2E-8721-4A78-B55C-FD0940B28E97}"/>
                </a:ext>
              </a:extLst>
            </p:cNvPr>
            <p:cNvSpPr>
              <a:spLocks noEditPoints="1"/>
            </p:cNvSpPr>
            <p:nvPr userDrawn="1"/>
          </p:nvSpPr>
          <p:spPr bwMode="auto">
            <a:xfrm>
              <a:off x="203222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Freeform 16">
              <a:extLst>
                <a:ext uri="{FF2B5EF4-FFF2-40B4-BE49-F238E27FC236}">
                  <a16:creationId xmlns:a16="http://schemas.microsoft.com/office/drawing/2014/main" id="{FD4BBBB1-537D-4BF3-9BCC-DB166F1B91EF}"/>
                </a:ext>
              </a:extLst>
            </p:cNvPr>
            <p:cNvSpPr>
              <a:spLocks noEditPoints="1"/>
            </p:cNvSpPr>
            <p:nvPr userDrawn="1"/>
          </p:nvSpPr>
          <p:spPr bwMode="auto">
            <a:xfrm>
              <a:off x="238613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AB55ADFF-1418-463B-9F69-0448C6BC5598}"/>
                </a:ext>
              </a:extLst>
            </p:cNvPr>
            <p:cNvSpPr>
              <a:spLocks noEditPoints="1"/>
            </p:cNvSpPr>
            <p:nvPr userDrawn="1"/>
          </p:nvSpPr>
          <p:spPr bwMode="auto">
            <a:xfrm>
              <a:off x="274003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16">
              <a:extLst>
                <a:ext uri="{FF2B5EF4-FFF2-40B4-BE49-F238E27FC236}">
                  <a16:creationId xmlns:a16="http://schemas.microsoft.com/office/drawing/2014/main" id="{7DB31205-26C8-4B40-84B2-A21E042869C4}"/>
                </a:ext>
              </a:extLst>
            </p:cNvPr>
            <p:cNvSpPr>
              <a:spLocks noEditPoints="1"/>
            </p:cNvSpPr>
            <p:nvPr userDrawn="1"/>
          </p:nvSpPr>
          <p:spPr bwMode="auto">
            <a:xfrm>
              <a:off x="309394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Freeform 16">
              <a:extLst>
                <a:ext uri="{FF2B5EF4-FFF2-40B4-BE49-F238E27FC236}">
                  <a16:creationId xmlns:a16="http://schemas.microsoft.com/office/drawing/2014/main" id="{A55615A4-EA9A-41B6-9F9B-5608693927A9}"/>
                </a:ext>
              </a:extLst>
            </p:cNvPr>
            <p:cNvSpPr>
              <a:spLocks noEditPoints="1"/>
            </p:cNvSpPr>
            <p:nvPr userDrawn="1"/>
          </p:nvSpPr>
          <p:spPr bwMode="auto">
            <a:xfrm>
              <a:off x="344784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16">
              <a:extLst>
                <a:ext uri="{FF2B5EF4-FFF2-40B4-BE49-F238E27FC236}">
                  <a16:creationId xmlns:a16="http://schemas.microsoft.com/office/drawing/2014/main" id="{A66AFF9B-47A8-431E-A764-E6AFD677715E}"/>
                </a:ext>
              </a:extLst>
            </p:cNvPr>
            <p:cNvSpPr>
              <a:spLocks noEditPoints="1"/>
            </p:cNvSpPr>
            <p:nvPr userDrawn="1"/>
          </p:nvSpPr>
          <p:spPr bwMode="auto">
            <a:xfrm>
              <a:off x="380175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16">
              <a:extLst>
                <a:ext uri="{FF2B5EF4-FFF2-40B4-BE49-F238E27FC236}">
                  <a16:creationId xmlns:a16="http://schemas.microsoft.com/office/drawing/2014/main" id="{BB50F388-4C4F-4B03-AD18-01111D1C59A1}"/>
                </a:ext>
              </a:extLst>
            </p:cNvPr>
            <p:cNvSpPr>
              <a:spLocks noEditPoints="1"/>
            </p:cNvSpPr>
            <p:nvPr userDrawn="1"/>
          </p:nvSpPr>
          <p:spPr bwMode="auto">
            <a:xfrm>
              <a:off x="415566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16">
              <a:extLst>
                <a:ext uri="{FF2B5EF4-FFF2-40B4-BE49-F238E27FC236}">
                  <a16:creationId xmlns:a16="http://schemas.microsoft.com/office/drawing/2014/main" id="{CF3FB584-0B0E-423F-925C-1180324EBD34}"/>
                </a:ext>
              </a:extLst>
            </p:cNvPr>
            <p:cNvSpPr>
              <a:spLocks noEditPoints="1"/>
            </p:cNvSpPr>
            <p:nvPr userDrawn="1"/>
          </p:nvSpPr>
          <p:spPr bwMode="auto">
            <a:xfrm>
              <a:off x="450956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16">
              <a:extLst>
                <a:ext uri="{FF2B5EF4-FFF2-40B4-BE49-F238E27FC236}">
                  <a16:creationId xmlns:a16="http://schemas.microsoft.com/office/drawing/2014/main" id="{ED4EC88C-3F33-4DC1-85B0-07C4415BBD45}"/>
                </a:ext>
              </a:extLst>
            </p:cNvPr>
            <p:cNvSpPr>
              <a:spLocks noEditPoints="1"/>
            </p:cNvSpPr>
            <p:nvPr userDrawn="1"/>
          </p:nvSpPr>
          <p:spPr bwMode="auto">
            <a:xfrm>
              <a:off x="486347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16">
              <a:extLst>
                <a:ext uri="{FF2B5EF4-FFF2-40B4-BE49-F238E27FC236}">
                  <a16:creationId xmlns:a16="http://schemas.microsoft.com/office/drawing/2014/main" id="{1C4B329A-FB4F-44FB-B230-B1047E59B394}"/>
                </a:ext>
              </a:extLst>
            </p:cNvPr>
            <p:cNvSpPr>
              <a:spLocks noEditPoints="1"/>
            </p:cNvSpPr>
            <p:nvPr userDrawn="1"/>
          </p:nvSpPr>
          <p:spPr bwMode="auto">
            <a:xfrm>
              <a:off x="521737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16">
              <a:extLst>
                <a:ext uri="{FF2B5EF4-FFF2-40B4-BE49-F238E27FC236}">
                  <a16:creationId xmlns:a16="http://schemas.microsoft.com/office/drawing/2014/main" id="{BE396084-F429-410A-AF78-35CDD96AF6BE}"/>
                </a:ext>
              </a:extLst>
            </p:cNvPr>
            <p:cNvSpPr>
              <a:spLocks noEditPoints="1"/>
            </p:cNvSpPr>
            <p:nvPr userDrawn="1"/>
          </p:nvSpPr>
          <p:spPr bwMode="auto">
            <a:xfrm>
              <a:off x="557128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16">
              <a:extLst>
                <a:ext uri="{FF2B5EF4-FFF2-40B4-BE49-F238E27FC236}">
                  <a16:creationId xmlns:a16="http://schemas.microsoft.com/office/drawing/2014/main" id="{6F0A9973-4361-4CB5-876A-37B001931E15}"/>
                </a:ext>
              </a:extLst>
            </p:cNvPr>
            <p:cNvSpPr>
              <a:spLocks noEditPoints="1"/>
            </p:cNvSpPr>
            <p:nvPr userDrawn="1"/>
          </p:nvSpPr>
          <p:spPr bwMode="auto">
            <a:xfrm>
              <a:off x="592519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16">
              <a:extLst>
                <a:ext uri="{FF2B5EF4-FFF2-40B4-BE49-F238E27FC236}">
                  <a16:creationId xmlns:a16="http://schemas.microsoft.com/office/drawing/2014/main" id="{1F716BE4-ED9D-4AFC-8882-00791784384A}"/>
                </a:ext>
              </a:extLst>
            </p:cNvPr>
            <p:cNvSpPr>
              <a:spLocks noEditPoints="1"/>
            </p:cNvSpPr>
            <p:nvPr userDrawn="1"/>
          </p:nvSpPr>
          <p:spPr bwMode="auto">
            <a:xfrm>
              <a:off x="627909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16">
              <a:extLst>
                <a:ext uri="{FF2B5EF4-FFF2-40B4-BE49-F238E27FC236}">
                  <a16:creationId xmlns:a16="http://schemas.microsoft.com/office/drawing/2014/main" id="{A3188B9A-07AD-4D67-9017-92061B138A3F}"/>
                </a:ext>
              </a:extLst>
            </p:cNvPr>
            <p:cNvSpPr>
              <a:spLocks noEditPoints="1"/>
            </p:cNvSpPr>
            <p:nvPr userDrawn="1"/>
          </p:nvSpPr>
          <p:spPr bwMode="auto">
            <a:xfrm>
              <a:off x="663300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6">
              <a:extLst>
                <a:ext uri="{FF2B5EF4-FFF2-40B4-BE49-F238E27FC236}">
                  <a16:creationId xmlns:a16="http://schemas.microsoft.com/office/drawing/2014/main" id="{DE8AD78A-ABB9-4B8E-A0F9-F7CCA2E2EF8F}"/>
                </a:ext>
              </a:extLst>
            </p:cNvPr>
            <p:cNvSpPr>
              <a:spLocks noEditPoints="1"/>
            </p:cNvSpPr>
            <p:nvPr userDrawn="1"/>
          </p:nvSpPr>
          <p:spPr bwMode="auto">
            <a:xfrm>
              <a:off x="698690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16">
              <a:extLst>
                <a:ext uri="{FF2B5EF4-FFF2-40B4-BE49-F238E27FC236}">
                  <a16:creationId xmlns:a16="http://schemas.microsoft.com/office/drawing/2014/main" id="{02865DC5-04F0-4328-8C93-50994C40E460}"/>
                </a:ext>
              </a:extLst>
            </p:cNvPr>
            <p:cNvSpPr>
              <a:spLocks noEditPoints="1"/>
            </p:cNvSpPr>
            <p:nvPr userDrawn="1"/>
          </p:nvSpPr>
          <p:spPr bwMode="auto">
            <a:xfrm>
              <a:off x="734081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16">
              <a:extLst>
                <a:ext uri="{FF2B5EF4-FFF2-40B4-BE49-F238E27FC236}">
                  <a16:creationId xmlns:a16="http://schemas.microsoft.com/office/drawing/2014/main" id="{541DB8F0-C031-42C1-A57D-729DA2CFF352}"/>
                </a:ext>
              </a:extLst>
            </p:cNvPr>
            <p:cNvSpPr>
              <a:spLocks noEditPoints="1"/>
            </p:cNvSpPr>
            <p:nvPr userDrawn="1"/>
          </p:nvSpPr>
          <p:spPr bwMode="auto">
            <a:xfrm>
              <a:off x="769472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16">
              <a:extLst>
                <a:ext uri="{FF2B5EF4-FFF2-40B4-BE49-F238E27FC236}">
                  <a16:creationId xmlns:a16="http://schemas.microsoft.com/office/drawing/2014/main" id="{E74F6813-CEDF-4C90-9515-18F2D2808D82}"/>
                </a:ext>
              </a:extLst>
            </p:cNvPr>
            <p:cNvSpPr>
              <a:spLocks noEditPoints="1"/>
            </p:cNvSpPr>
            <p:nvPr userDrawn="1"/>
          </p:nvSpPr>
          <p:spPr bwMode="auto">
            <a:xfrm>
              <a:off x="804862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6">
              <a:extLst>
                <a:ext uri="{FF2B5EF4-FFF2-40B4-BE49-F238E27FC236}">
                  <a16:creationId xmlns:a16="http://schemas.microsoft.com/office/drawing/2014/main" id="{178439D5-98F9-4547-AA18-8F0D15FA5033}"/>
                </a:ext>
              </a:extLst>
            </p:cNvPr>
            <p:cNvSpPr>
              <a:spLocks noEditPoints="1"/>
            </p:cNvSpPr>
            <p:nvPr userDrawn="1"/>
          </p:nvSpPr>
          <p:spPr bwMode="auto">
            <a:xfrm>
              <a:off x="840253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16">
              <a:extLst>
                <a:ext uri="{FF2B5EF4-FFF2-40B4-BE49-F238E27FC236}">
                  <a16:creationId xmlns:a16="http://schemas.microsoft.com/office/drawing/2014/main" id="{FF65ACCA-B29A-4B23-99DF-9E8988FE7762}"/>
                </a:ext>
              </a:extLst>
            </p:cNvPr>
            <p:cNvSpPr>
              <a:spLocks noEditPoints="1"/>
            </p:cNvSpPr>
            <p:nvPr userDrawn="1"/>
          </p:nvSpPr>
          <p:spPr bwMode="auto">
            <a:xfrm>
              <a:off x="875643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Freeform 16">
              <a:extLst>
                <a:ext uri="{FF2B5EF4-FFF2-40B4-BE49-F238E27FC236}">
                  <a16:creationId xmlns:a16="http://schemas.microsoft.com/office/drawing/2014/main" id="{08202144-2699-405E-B70E-10ACB625045A}"/>
                </a:ext>
              </a:extLst>
            </p:cNvPr>
            <p:cNvSpPr>
              <a:spLocks noEditPoints="1"/>
            </p:cNvSpPr>
            <p:nvPr userDrawn="1"/>
          </p:nvSpPr>
          <p:spPr bwMode="auto">
            <a:xfrm>
              <a:off x="911034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Freeform 16">
              <a:extLst>
                <a:ext uri="{FF2B5EF4-FFF2-40B4-BE49-F238E27FC236}">
                  <a16:creationId xmlns:a16="http://schemas.microsoft.com/office/drawing/2014/main" id="{8F59B94B-2422-4834-BD86-CFE3D8A53F90}"/>
                </a:ext>
              </a:extLst>
            </p:cNvPr>
            <p:cNvSpPr>
              <a:spLocks noEditPoints="1"/>
            </p:cNvSpPr>
            <p:nvPr userDrawn="1"/>
          </p:nvSpPr>
          <p:spPr bwMode="auto">
            <a:xfrm>
              <a:off x="946425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16">
              <a:extLst>
                <a:ext uri="{FF2B5EF4-FFF2-40B4-BE49-F238E27FC236}">
                  <a16:creationId xmlns:a16="http://schemas.microsoft.com/office/drawing/2014/main" id="{C5893D12-2CAA-4072-80FB-D3E997100566}"/>
                </a:ext>
              </a:extLst>
            </p:cNvPr>
            <p:cNvSpPr>
              <a:spLocks noEditPoints="1"/>
            </p:cNvSpPr>
            <p:nvPr userDrawn="1"/>
          </p:nvSpPr>
          <p:spPr bwMode="auto">
            <a:xfrm>
              <a:off x="981815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16">
              <a:extLst>
                <a:ext uri="{FF2B5EF4-FFF2-40B4-BE49-F238E27FC236}">
                  <a16:creationId xmlns:a16="http://schemas.microsoft.com/office/drawing/2014/main" id="{C5D33650-F7DF-4640-8624-E4A406586BE1}"/>
                </a:ext>
              </a:extLst>
            </p:cNvPr>
            <p:cNvSpPr>
              <a:spLocks noEditPoints="1"/>
            </p:cNvSpPr>
            <p:nvPr userDrawn="1"/>
          </p:nvSpPr>
          <p:spPr bwMode="auto">
            <a:xfrm>
              <a:off x="1017206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16">
              <a:extLst>
                <a:ext uri="{FF2B5EF4-FFF2-40B4-BE49-F238E27FC236}">
                  <a16:creationId xmlns:a16="http://schemas.microsoft.com/office/drawing/2014/main" id="{D8E569D6-7F89-4731-A6B8-6AFEB4544E17}"/>
                </a:ext>
              </a:extLst>
            </p:cNvPr>
            <p:cNvSpPr>
              <a:spLocks noEditPoints="1"/>
            </p:cNvSpPr>
            <p:nvPr userDrawn="1"/>
          </p:nvSpPr>
          <p:spPr bwMode="auto">
            <a:xfrm>
              <a:off x="1052596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16">
              <a:extLst>
                <a:ext uri="{FF2B5EF4-FFF2-40B4-BE49-F238E27FC236}">
                  <a16:creationId xmlns:a16="http://schemas.microsoft.com/office/drawing/2014/main" id="{80CEE136-CAF7-4993-84B3-67A0917C53FB}"/>
                </a:ext>
              </a:extLst>
            </p:cNvPr>
            <p:cNvSpPr>
              <a:spLocks noEditPoints="1"/>
            </p:cNvSpPr>
            <p:nvPr userDrawn="1"/>
          </p:nvSpPr>
          <p:spPr bwMode="auto">
            <a:xfrm>
              <a:off x="10879862"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16">
              <a:extLst>
                <a:ext uri="{FF2B5EF4-FFF2-40B4-BE49-F238E27FC236}">
                  <a16:creationId xmlns:a16="http://schemas.microsoft.com/office/drawing/2014/main" id="{FFDB2B08-42EF-46F1-9397-9A855C1A24CA}"/>
                </a:ext>
              </a:extLst>
            </p:cNvPr>
            <p:cNvSpPr>
              <a:spLocks noEditPoints="1"/>
            </p:cNvSpPr>
            <p:nvPr userDrawn="1"/>
          </p:nvSpPr>
          <p:spPr bwMode="auto">
            <a:xfrm>
              <a:off x="-9121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16">
              <a:extLst>
                <a:ext uri="{FF2B5EF4-FFF2-40B4-BE49-F238E27FC236}">
                  <a16:creationId xmlns:a16="http://schemas.microsoft.com/office/drawing/2014/main" id="{AB77A349-A09C-4B90-9A2C-EA856A8D86D5}"/>
                </a:ext>
              </a:extLst>
            </p:cNvPr>
            <p:cNvSpPr>
              <a:spLocks noEditPoints="1"/>
            </p:cNvSpPr>
            <p:nvPr userDrawn="1"/>
          </p:nvSpPr>
          <p:spPr bwMode="auto">
            <a:xfrm>
              <a:off x="26269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6">
              <a:extLst>
                <a:ext uri="{FF2B5EF4-FFF2-40B4-BE49-F238E27FC236}">
                  <a16:creationId xmlns:a16="http://schemas.microsoft.com/office/drawing/2014/main" id="{48608721-EE4A-426A-91C2-C463004F9706}"/>
                </a:ext>
              </a:extLst>
            </p:cNvPr>
            <p:cNvSpPr>
              <a:spLocks noEditPoints="1"/>
            </p:cNvSpPr>
            <p:nvPr userDrawn="1"/>
          </p:nvSpPr>
          <p:spPr bwMode="auto">
            <a:xfrm>
              <a:off x="61660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16">
              <a:extLst>
                <a:ext uri="{FF2B5EF4-FFF2-40B4-BE49-F238E27FC236}">
                  <a16:creationId xmlns:a16="http://schemas.microsoft.com/office/drawing/2014/main" id="{B927CE31-5623-45C2-9E5E-6EF014536534}"/>
                </a:ext>
              </a:extLst>
            </p:cNvPr>
            <p:cNvSpPr>
              <a:spLocks noEditPoints="1"/>
            </p:cNvSpPr>
            <p:nvPr userDrawn="1"/>
          </p:nvSpPr>
          <p:spPr bwMode="auto">
            <a:xfrm>
              <a:off x="97050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16">
              <a:extLst>
                <a:ext uri="{FF2B5EF4-FFF2-40B4-BE49-F238E27FC236}">
                  <a16:creationId xmlns:a16="http://schemas.microsoft.com/office/drawing/2014/main" id="{664A9588-E7C2-4376-869E-12661D073ADF}"/>
                </a:ext>
              </a:extLst>
            </p:cNvPr>
            <p:cNvSpPr>
              <a:spLocks noEditPoints="1"/>
            </p:cNvSpPr>
            <p:nvPr userDrawn="1"/>
          </p:nvSpPr>
          <p:spPr bwMode="auto">
            <a:xfrm>
              <a:off x="132441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16">
              <a:extLst>
                <a:ext uri="{FF2B5EF4-FFF2-40B4-BE49-F238E27FC236}">
                  <a16:creationId xmlns:a16="http://schemas.microsoft.com/office/drawing/2014/main" id="{C07EBDA9-99B9-4FEA-8E61-CF7766C803D2}"/>
                </a:ext>
              </a:extLst>
            </p:cNvPr>
            <p:cNvSpPr>
              <a:spLocks noEditPoints="1"/>
            </p:cNvSpPr>
            <p:nvPr userDrawn="1"/>
          </p:nvSpPr>
          <p:spPr bwMode="auto">
            <a:xfrm>
              <a:off x="167831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16">
              <a:extLst>
                <a:ext uri="{FF2B5EF4-FFF2-40B4-BE49-F238E27FC236}">
                  <a16:creationId xmlns:a16="http://schemas.microsoft.com/office/drawing/2014/main" id="{E44A3FF9-F9CA-4868-B495-9C7AAE9DDF96}"/>
                </a:ext>
              </a:extLst>
            </p:cNvPr>
            <p:cNvSpPr>
              <a:spLocks noEditPoints="1"/>
            </p:cNvSpPr>
            <p:nvPr userDrawn="1"/>
          </p:nvSpPr>
          <p:spPr bwMode="auto">
            <a:xfrm>
              <a:off x="203222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16">
              <a:extLst>
                <a:ext uri="{FF2B5EF4-FFF2-40B4-BE49-F238E27FC236}">
                  <a16:creationId xmlns:a16="http://schemas.microsoft.com/office/drawing/2014/main" id="{CCF5D671-0529-4209-8A7C-1149C280118B}"/>
                </a:ext>
              </a:extLst>
            </p:cNvPr>
            <p:cNvSpPr>
              <a:spLocks noEditPoints="1"/>
            </p:cNvSpPr>
            <p:nvPr userDrawn="1"/>
          </p:nvSpPr>
          <p:spPr bwMode="auto">
            <a:xfrm>
              <a:off x="238613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16">
              <a:extLst>
                <a:ext uri="{FF2B5EF4-FFF2-40B4-BE49-F238E27FC236}">
                  <a16:creationId xmlns:a16="http://schemas.microsoft.com/office/drawing/2014/main" id="{DCA290DC-6B1F-40EB-A9F0-F96F5851B398}"/>
                </a:ext>
              </a:extLst>
            </p:cNvPr>
            <p:cNvSpPr>
              <a:spLocks noEditPoints="1"/>
            </p:cNvSpPr>
            <p:nvPr userDrawn="1"/>
          </p:nvSpPr>
          <p:spPr bwMode="auto">
            <a:xfrm>
              <a:off x="274003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16">
              <a:extLst>
                <a:ext uri="{FF2B5EF4-FFF2-40B4-BE49-F238E27FC236}">
                  <a16:creationId xmlns:a16="http://schemas.microsoft.com/office/drawing/2014/main" id="{36C813C9-8C14-4372-801A-DBB3E037EEFE}"/>
                </a:ext>
              </a:extLst>
            </p:cNvPr>
            <p:cNvSpPr>
              <a:spLocks noEditPoints="1"/>
            </p:cNvSpPr>
            <p:nvPr userDrawn="1"/>
          </p:nvSpPr>
          <p:spPr bwMode="auto">
            <a:xfrm>
              <a:off x="309394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16">
              <a:extLst>
                <a:ext uri="{FF2B5EF4-FFF2-40B4-BE49-F238E27FC236}">
                  <a16:creationId xmlns:a16="http://schemas.microsoft.com/office/drawing/2014/main" id="{F253EC72-B338-4BBF-9042-C191E60067EF}"/>
                </a:ext>
              </a:extLst>
            </p:cNvPr>
            <p:cNvSpPr>
              <a:spLocks noEditPoints="1"/>
            </p:cNvSpPr>
            <p:nvPr userDrawn="1"/>
          </p:nvSpPr>
          <p:spPr bwMode="auto">
            <a:xfrm>
              <a:off x="344784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16">
              <a:extLst>
                <a:ext uri="{FF2B5EF4-FFF2-40B4-BE49-F238E27FC236}">
                  <a16:creationId xmlns:a16="http://schemas.microsoft.com/office/drawing/2014/main" id="{7B28B5DF-2DA6-4E8F-817A-C1902DCD4552}"/>
                </a:ext>
              </a:extLst>
            </p:cNvPr>
            <p:cNvSpPr>
              <a:spLocks noEditPoints="1"/>
            </p:cNvSpPr>
            <p:nvPr userDrawn="1"/>
          </p:nvSpPr>
          <p:spPr bwMode="auto">
            <a:xfrm>
              <a:off x="380175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16">
              <a:extLst>
                <a:ext uri="{FF2B5EF4-FFF2-40B4-BE49-F238E27FC236}">
                  <a16:creationId xmlns:a16="http://schemas.microsoft.com/office/drawing/2014/main" id="{09D7394F-F75D-4FED-8923-575F140FA2B8}"/>
                </a:ext>
              </a:extLst>
            </p:cNvPr>
            <p:cNvSpPr>
              <a:spLocks noEditPoints="1"/>
            </p:cNvSpPr>
            <p:nvPr userDrawn="1"/>
          </p:nvSpPr>
          <p:spPr bwMode="auto">
            <a:xfrm>
              <a:off x="415566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16">
              <a:extLst>
                <a:ext uri="{FF2B5EF4-FFF2-40B4-BE49-F238E27FC236}">
                  <a16:creationId xmlns:a16="http://schemas.microsoft.com/office/drawing/2014/main" id="{F172134A-6C32-4752-97D8-E661E6A26310}"/>
                </a:ext>
              </a:extLst>
            </p:cNvPr>
            <p:cNvSpPr>
              <a:spLocks noEditPoints="1"/>
            </p:cNvSpPr>
            <p:nvPr userDrawn="1"/>
          </p:nvSpPr>
          <p:spPr bwMode="auto">
            <a:xfrm>
              <a:off x="450956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16">
              <a:extLst>
                <a:ext uri="{FF2B5EF4-FFF2-40B4-BE49-F238E27FC236}">
                  <a16:creationId xmlns:a16="http://schemas.microsoft.com/office/drawing/2014/main" id="{6CAB8EBC-D1A2-4B27-9297-ADFA1B5C1AF7}"/>
                </a:ext>
              </a:extLst>
            </p:cNvPr>
            <p:cNvSpPr>
              <a:spLocks noEditPoints="1"/>
            </p:cNvSpPr>
            <p:nvPr userDrawn="1"/>
          </p:nvSpPr>
          <p:spPr bwMode="auto">
            <a:xfrm>
              <a:off x="486347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16">
              <a:extLst>
                <a:ext uri="{FF2B5EF4-FFF2-40B4-BE49-F238E27FC236}">
                  <a16:creationId xmlns:a16="http://schemas.microsoft.com/office/drawing/2014/main" id="{6E5A44D5-4DED-4075-8C18-C4EE1E61AB39}"/>
                </a:ext>
              </a:extLst>
            </p:cNvPr>
            <p:cNvSpPr>
              <a:spLocks noEditPoints="1"/>
            </p:cNvSpPr>
            <p:nvPr userDrawn="1"/>
          </p:nvSpPr>
          <p:spPr bwMode="auto">
            <a:xfrm>
              <a:off x="521737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16">
              <a:extLst>
                <a:ext uri="{FF2B5EF4-FFF2-40B4-BE49-F238E27FC236}">
                  <a16:creationId xmlns:a16="http://schemas.microsoft.com/office/drawing/2014/main" id="{47E67357-8F43-4716-AF36-C4D3FAD5776D}"/>
                </a:ext>
              </a:extLst>
            </p:cNvPr>
            <p:cNvSpPr>
              <a:spLocks noEditPoints="1"/>
            </p:cNvSpPr>
            <p:nvPr userDrawn="1"/>
          </p:nvSpPr>
          <p:spPr bwMode="auto">
            <a:xfrm>
              <a:off x="557128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16">
              <a:extLst>
                <a:ext uri="{FF2B5EF4-FFF2-40B4-BE49-F238E27FC236}">
                  <a16:creationId xmlns:a16="http://schemas.microsoft.com/office/drawing/2014/main" id="{CDB9D3D1-A9FF-4CC6-B6AD-51D73FCAE1D4}"/>
                </a:ext>
              </a:extLst>
            </p:cNvPr>
            <p:cNvSpPr>
              <a:spLocks noEditPoints="1"/>
            </p:cNvSpPr>
            <p:nvPr userDrawn="1"/>
          </p:nvSpPr>
          <p:spPr bwMode="auto">
            <a:xfrm>
              <a:off x="592519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16">
              <a:extLst>
                <a:ext uri="{FF2B5EF4-FFF2-40B4-BE49-F238E27FC236}">
                  <a16:creationId xmlns:a16="http://schemas.microsoft.com/office/drawing/2014/main" id="{B1C55A0F-DE6D-4BE9-B90E-685770171078}"/>
                </a:ext>
              </a:extLst>
            </p:cNvPr>
            <p:cNvSpPr>
              <a:spLocks noEditPoints="1"/>
            </p:cNvSpPr>
            <p:nvPr userDrawn="1"/>
          </p:nvSpPr>
          <p:spPr bwMode="auto">
            <a:xfrm>
              <a:off x="627909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16">
              <a:extLst>
                <a:ext uri="{FF2B5EF4-FFF2-40B4-BE49-F238E27FC236}">
                  <a16:creationId xmlns:a16="http://schemas.microsoft.com/office/drawing/2014/main" id="{6627EE65-8BCE-41D8-BE30-34A95B942473}"/>
                </a:ext>
              </a:extLst>
            </p:cNvPr>
            <p:cNvSpPr>
              <a:spLocks noEditPoints="1"/>
            </p:cNvSpPr>
            <p:nvPr userDrawn="1"/>
          </p:nvSpPr>
          <p:spPr bwMode="auto">
            <a:xfrm>
              <a:off x="663300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1" name="Freeform 16">
              <a:extLst>
                <a:ext uri="{FF2B5EF4-FFF2-40B4-BE49-F238E27FC236}">
                  <a16:creationId xmlns:a16="http://schemas.microsoft.com/office/drawing/2014/main" id="{FA999AE1-300A-4580-A684-3752E1FB0EF1}"/>
                </a:ext>
              </a:extLst>
            </p:cNvPr>
            <p:cNvSpPr>
              <a:spLocks noEditPoints="1"/>
            </p:cNvSpPr>
            <p:nvPr userDrawn="1"/>
          </p:nvSpPr>
          <p:spPr bwMode="auto">
            <a:xfrm>
              <a:off x="698690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2" name="Freeform 16">
              <a:extLst>
                <a:ext uri="{FF2B5EF4-FFF2-40B4-BE49-F238E27FC236}">
                  <a16:creationId xmlns:a16="http://schemas.microsoft.com/office/drawing/2014/main" id="{9BB492A4-E274-4551-A97A-AD8A2538EB6E}"/>
                </a:ext>
              </a:extLst>
            </p:cNvPr>
            <p:cNvSpPr>
              <a:spLocks noEditPoints="1"/>
            </p:cNvSpPr>
            <p:nvPr userDrawn="1"/>
          </p:nvSpPr>
          <p:spPr bwMode="auto">
            <a:xfrm>
              <a:off x="734081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16">
              <a:extLst>
                <a:ext uri="{FF2B5EF4-FFF2-40B4-BE49-F238E27FC236}">
                  <a16:creationId xmlns:a16="http://schemas.microsoft.com/office/drawing/2014/main" id="{CBF53111-DF01-47C3-8596-B57862E0C31E}"/>
                </a:ext>
              </a:extLst>
            </p:cNvPr>
            <p:cNvSpPr>
              <a:spLocks noEditPoints="1"/>
            </p:cNvSpPr>
            <p:nvPr userDrawn="1"/>
          </p:nvSpPr>
          <p:spPr bwMode="auto">
            <a:xfrm>
              <a:off x="769472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4" name="Freeform 16">
              <a:extLst>
                <a:ext uri="{FF2B5EF4-FFF2-40B4-BE49-F238E27FC236}">
                  <a16:creationId xmlns:a16="http://schemas.microsoft.com/office/drawing/2014/main" id="{C53F7DDB-439E-47C6-90BD-B22EA9B7CDF3}"/>
                </a:ext>
              </a:extLst>
            </p:cNvPr>
            <p:cNvSpPr>
              <a:spLocks noEditPoints="1"/>
            </p:cNvSpPr>
            <p:nvPr userDrawn="1"/>
          </p:nvSpPr>
          <p:spPr bwMode="auto">
            <a:xfrm>
              <a:off x="804862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Freeform 16">
              <a:extLst>
                <a:ext uri="{FF2B5EF4-FFF2-40B4-BE49-F238E27FC236}">
                  <a16:creationId xmlns:a16="http://schemas.microsoft.com/office/drawing/2014/main" id="{81E7F6E6-2542-47E1-AE43-9B182D375826}"/>
                </a:ext>
              </a:extLst>
            </p:cNvPr>
            <p:cNvSpPr>
              <a:spLocks noEditPoints="1"/>
            </p:cNvSpPr>
            <p:nvPr userDrawn="1"/>
          </p:nvSpPr>
          <p:spPr bwMode="auto">
            <a:xfrm>
              <a:off x="840253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Freeform 16">
              <a:extLst>
                <a:ext uri="{FF2B5EF4-FFF2-40B4-BE49-F238E27FC236}">
                  <a16:creationId xmlns:a16="http://schemas.microsoft.com/office/drawing/2014/main" id="{E777532A-71A5-494B-820C-48C05EC74CA0}"/>
                </a:ext>
              </a:extLst>
            </p:cNvPr>
            <p:cNvSpPr>
              <a:spLocks noEditPoints="1"/>
            </p:cNvSpPr>
            <p:nvPr userDrawn="1"/>
          </p:nvSpPr>
          <p:spPr bwMode="auto">
            <a:xfrm>
              <a:off x="875643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Freeform 16">
              <a:extLst>
                <a:ext uri="{FF2B5EF4-FFF2-40B4-BE49-F238E27FC236}">
                  <a16:creationId xmlns:a16="http://schemas.microsoft.com/office/drawing/2014/main" id="{70329985-9DF6-417E-8BE0-92923294554F}"/>
                </a:ext>
              </a:extLst>
            </p:cNvPr>
            <p:cNvSpPr>
              <a:spLocks noEditPoints="1"/>
            </p:cNvSpPr>
            <p:nvPr userDrawn="1"/>
          </p:nvSpPr>
          <p:spPr bwMode="auto">
            <a:xfrm>
              <a:off x="911034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Freeform 16">
              <a:extLst>
                <a:ext uri="{FF2B5EF4-FFF2-40B4-BE49-F238E27FC236}">
                  <a16:creationId xmlns:a16="http://schemas.microsoft.com/office/drawing/2014/main" id="{00252936-908A-4F1A-B1D6-E291EDBA6E00}"/>
                </a:ext>
              </a:extLst>
            </p:cNvPr>
            <p:cNvSpPr>
              <a:spLocks noEditPoints="1"/>
            </p:cNvSpPr>
            <p:nvPr userDrawn="1"/>
          </p:nvSpPr>
          <p:spPr bwMode="auto">
            <a:xfrm>
              <a:off x="946425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Freeform 16">
              <a:extLst>
                <a:ext uri="{FF2B5EF4-FFF2-40B4-BE49-F238E27FC236}">
                  <a16:creationId xmlns:a16="http://schemas.microsoft.com/office/drawing/2014/main" id="{1614E059-CFCA-409A-8521-5A7B0CD0E428}"/>
                </a:ext>
              </a:extLst>
            </p:cNvPr>
            <p:cNvSpPr>
              <a:spLocks noEditPoints="1"/>
            </p:cNvSpPr>
            <p:nvPr userDrawn="1"/>
          </p:nvSpPr>
          <p:spPr bwMode="auto">
            <a:xfrm>
              <a:off x="981815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Freeform 16">
              <a:extLst>
                <a:ext uri="{FF2B5EF4-FFF2-40B4-BE49-F238E27FC236}">
                  <a16:creationId xmlns:a16="http://schemas.microsoft.com/office/drawing/2014/main" id="{D67A4711-AC1A-4F94-B614-DDA70F4AB3ED}"/>
                </a:ext>
              </a:extLst>
            </p:cNvPr>
            <p:cNvSpPr>
              <a:spLocks noEditPoints="1"/>
            </p:cNvSpPr>
            <p:nvPr userDrawn="1"/>
          </p:nvSpPr>
          <p:spPr bwMode="auto">
            <a:xfrm>
              <a:off x="1017206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Freeform 16">
              <a:extLst>
                <a:ext uri="{FF2B5EF4-FFF2-40B4-BE49-F238E27FC236}">
                  <a16:creationId xmlns:a16="http://schemas.microsoft.com/office/drawing/2014/main" id="{7AC93D6D-B965-4CFB-82B3-C2F8189DD772}"/>
                </a:ext>
              </a:extLst>
            </p:cNvPr>
            <p:cNvSpPr>
              <a:spLocks noEditPoints="1"/>
            </p:cNvSpPr>
            <p:nvPr userDrawn="1"/>
          </p:nvSpPr>
          <p:spPr bwMode="auto">
            <a:xfrm>
              <a:off x="1052596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Freeform 16">
              <a:extLst>
                <a:ext uri="{FF2B5EF4-FFF2-40B4-BE49-F238E27FC236}">
                  <a16:creationId xmlns:a16="http://schemas.microsoft.com/office/drawing/2014/main" id="{00CA144B-A572-487C-B67D-E0784F6971CB}"/>
                </a:ext>
              </a:extLst>
            </p:cNvPr>
            <p:cNvSpPr>
              <a:spLocks noEditPoints="1"/>
            </p:cNvSpPr>
            <p:nvPr userDrawn="1"/>
          </p:nvSpPr>
          <p:spPr bwMode="auto">
            <a:xfrm>
              <a:off x="10879862"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Freeform 16">
              <a:extLst>
                <a:ext uri="{FF2B5EF4-FFF2-40B4-BE49-F238E27FC236}">
                  <a16:creationId xmlns:a16="http://schemas.microsoft.com/office/drawing/2014/main" id="{E1487B58-3826-42D4-A325-3E4E04785B12}"/>
                </a:ext>
              </a:extLst>
            </p:cNvPr>
            <p:cNvSpPr>
              <a:spLocks noEditPoints="1"/>
            </p:cNvSpPr>
            <p:nvPr userDrawn="1"/>
          </p:nvSpPr>
          <p:spPr bwMode="auto">
            <a:xfrm>
              <a:off x="-9121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Freeform 16">
              <a:extLst>
                <a:ext uri="{FF2B5EF4-FFF2-40B4-BE49-F238E27FC236}">
                  <a16:creationId xmlns:a16="http://schemas.microsoft.com/office/drawing/2014/main" id="{3C65D50D-4B63-4F19-93C9-926E0DA6253B}"/>
                </a:ext>
              </a:extLst>
            </p:cNvPr>
            <p:cNvSpPr>
              <a:spLocks noEditPoints="1"/>
            </p:cNvSpPr>
            <p:nvPr userDrawn="1"/>
          </p:nvSpPr>
          <p:spPr bwMode="auto">
            <a:xfrm>
              <a:off x="26269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16">
              <a:extLst>
                <a:ext uri="{FF2B5EF4-FFF2-40B4-BE49-F238E27FC236}">
                  <a16:creationId xmlns:a16="http://schemas.microsoft.com/office/drawing/2014/main" id="{91A9FD33-BBFB-4EB4-B633-06A023CB6087}"/>
                </a:ext>
              </a:extLst>
            </p:cNvPr>
            <p:cNvSpPr>
              <a:spLocks noEditPoints="1"/>
            </p:cNvSpPr>
            <p:nvPr userDrawn="1"/>
          </p:nvSpPr>
          <p:spPr bwMode="auto">
            <a:xfrm>
              <a:off x="61660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6" name="Freeform 16">
              <a:extLst>
                <a:ext uri="{FF2B5EF4-FFF2-40B4-BE49-F238E27FC236}">
                  <a16:creationId xmlns:a16="http://schemas.microsoft.com/office/drawing/2014/main" id="{8A25449F-C96E-43A9-BE7E-8415CB8CA956}"/>
                </a:ext>
              </a:extLst>
            </p:cNvPr>
            <p:cNvSpPr>
              <a:spLocks noEditPoints="1"/>
            </p:cNvSpPr>
            <p:nvPr userDrawn="1"/>
          </p:nvSpPr>
          <p:spPr bwMode="auto">
            <a:xfrm>
              <a:off x="97050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16">
              <a:extLst>
                <a:ext uri="{FF2B5EF4-FFF2-40B4-BE49-F238E27FC236}">
                  <a16:creationId xmlns:a16="http://schemas.microsoft.com/office/drawing/2014/main" id="{E852D294-5AE3-4C12-AE2F-1361C06DF29D}"/>
                </a:ext>
              </a:extLst>
            </p:cNvPr>
            <p:cNvSpPr>
              <a:spLocks noEditPoints="1"/>
            </p:cNvSpPr>
            <p:nvPr userDrawn="1"/>
          </p:nvSpPr>
          <p:spPr bwMode="auto">
            <a:xfrm>
              <a:off x="132441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8" name="Freeform 16">
              <a:extLst>
                <a:ext uri="{FF2B5EF4-FFF2-40B4-BE49-F238E27FC236}">
                  <a16:creationId xmlns:a16="http://schemas.microsoft.com/office/drawing/2014/main" id="{D75B22CF-07E7-4A6F-B17D-758BBE553840}"/>
                </a:ext>
              </a:extLst>
            </p:cNvPr>
            <p:cNvSpPr>
              <a:spLocks noEditPoints="1"/>
            </p:cNvSpPr>
            <p:nvPr userDrawn="1"/>
          </p:nvSpPr>
          <p:spPr bwMode="auto">
            <a:xfrm>
              <a:off x="167831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16">
              <a:extLst>
                <a:ext uri="{FF2B5EF4-FFF2-40B4-BE49-F238E27FC236}">
                  <a16:creationId xmlns:a16="http://schemas.microsoft.com/office/drawing/2014/main" id="{45BB4DE2-44BF-43BF-9C16-259FA3450315}"/>
                </a:ext>
              </a:extLst>
            </p:cNvPr>
            <p:cNvSpPr>
              <a:spLocks noEditPoints="1"/>
            </p:cNvSpPr>
            <p:nvPr userDrawn="1"/>
          </p:nvSpPr>
          <p:spPr bwMode="auto">
            <a:xfrm>
              <a:off x="203222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0" name="Freeform 16">
              <a:extLst>
                <a:ext uri="{FF2B5EF4-FFF2-40B4-BE49-F238E27FC236}">
                  <a16:creationId xmlns:a16="http://schemas.microsoft.com/office/drawing/2014/main" id="{9082519B-328F-4D85-9648-AA99F35AF427}"/>
                </a:ext>
              </a:extLst>
            </p:cNvPr>
            <p:cNvSpPr>
              <a:spLocks noEditPoints="1"/>
            </p:cNvSpPr>
            <p:nvPr userDrawn="1"/>
          </p:nvSpPr>
          <p:spPr bwMode="auto">
            <a:xfrm>
              <a:off x="238613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16">
              <a:extLst>
                <a:ext uri="{FF2B5EF4-FFF2-40B4-BE49-F238E27FC236}">
                  <a16:creationId xmlns:a16="http://schemas.microsoft.com/office/drawing/2014/main" id="{D9C1B58C-398E-452F-88B1-1E2D056BC39E}"/>
                </a:ext>
              </a:extLst>
            </p:cNvPr>
            <p:cNvSpPr>
              <a:spLocks noEditPoints="1"/>
            </p:cNvSpPr>
            <p:nvPr userDrawn="1"/>
          </p:nvSpPr>
          <p:spPr bwMode="auto">
            <a:xfrm>
              <a:off x="274003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2" name="Freeform 16">
              <a:extLst>
                <a:ext uri="{FF2B5EF4-FFF2-40B4-BE49-F238E27FC236}">
                  <a16:creationId xmlns:a16="http://schemas.microsoft.com/office/drawing/2014/main" id="{1215C438-62B6-48E8-93BD-2400CE7DCBC7}"/>
                </a:ext>
              </a:extLst>
            </p:cNvPr>
            <p:cNvSpPr>
              <a:spLocks noEditPoints="1"/>
            </p:cNvSpPr>
            <p:nvPr userDrawn="1"/>
          </p:nvSpPr>
          <p:spPr bwMode="auto">
            <a:xfrm>
              <a:off x="309394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3" name="Freeform 16">
              <a:extLst>
                <a:ext uri="{FF2B5EF4-FFF2-40B4-BE49-F238E27FC236}">
                  <a16:creationId xmlns:a16="http://schemas.microsoft.com/office/drawing/2014/main" id="{74287A1C-61DC-4764-AD91-0D8AE5D32FD9}"/>
                </a:ext>
              </a:extLst>
            </p:cNvPr>
            <p:cNvSpPr>
              <a:spLocks noEditPoints="1"/>
            </p:cNvSpPr>
            <p:nvPr userDrawn="1"/>
          </p:nvSpPr>
          <p:spPr bwMode="auto">
            <a:xfrm>
              <a:off x="344784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4" name="Freeform 16">
              <a:extLst>
                <a:ext uri="{FF2B5EF4-FFF2-40B4-BE49-F238E27FC236}">
                  <a16:creationId xmlns:a16="http://schemas.microsoft.com/office/drawing/2014/main" id="{935F5F69-3B06-47EE-8A58-9EFC1B83EC69}"/>
                </a:ext>
              </a:extLst>
            </p:cNvPr>
            <p:cNvSpPr>
              <a:spLocks noEditPoints="1"/>
            </p:cNvSpPr>
            <p:nvPr userDrawn="1"/>
          </p:nvSpPr>
          <p:spPr bwMode="auto">
            <a:xfrm>
              <a:off x="380175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5" name="Freeform 16">
              <a:extLst>
                <a:ext uri="{FF2B5EF4-FFF2-40B4-BE49-F238E27FC236}">
                  <a16:creationId xmlns:a16="http://schemas.microsoft.com/office/drawing/2014/main" id="{1101FFF9-CF37-4721-8186-544775DE501D}"/>
                </a:ext>
              </a:extLst>
            </p:cNvPr>
            <p:cNvSpPr>
              <a:spLocks noEditPoints="1"/>
            </p:cNvSpPr>
            <p:nvPr userDrawn="1"/>
          </p:nvSpPr>
          <p:spPr bwMode="auto">
            <a:xfrm>
              <a:off x="415566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6" name="Freeform 16">
              <a:extLst>
                <a:ext uri="{FF2B5EF4-FFF2-40B4-BE49-F238E27FC236}">
                  <a16:creationId xmlns:a16="http://schemas.microsoft.com/office/drawing/2014/main" id="{DA07B02B-AB92-4E6D-BE68-38C0C55A704F}"/>
                </a:ext>
              </a:extLst>
            </p:cNvPr>
            <p:cNvSpPr>
              <a:spLocks noEditPoints="1"/>
            </p:cNvSpPr>
            <p:nvPr userDrawn="1"/>
          </p:nvSpPr>
          <p:spPr bwMode="auto">
            <a:xfrm>
              <a:off x="450956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7" name="Freeform 16">
              <a:extLst>
                <a:ext uri="{FF2B5EF4-FFF2-40B4-BE49-F238E27FC236}">
                  <a16:creationId xmlns:a16="http://schemas.microsoft.com/office/drawing/2014/main" id="{5C7F6697-9CF8-4C52-8134-856F37E69B55}"/>
                </a:ext>
              </a:extLst>
            </p:cNvPr>
            <p:cNvSpPr>
              <a:spLocks noEditPoints="1"/>
            </p:cNvSpPr>
            <p:nvPr userDrawn="1"/>
          </p:nvSpPr>
          <p:spPr bwMode="auto">
            <a:xfrm>
              <a:off x="486347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8" name="Freeform 16">
              <a:extLst>
                <a:ext uri="{FF2B5EF4-FFF2-40B4-BE49-F238E27FC236}">
                  <a16:creationId xmlns:a16="http://schemas.microsoft.com/office/drawing/2014/main" id="{71AE8640-CA8D-45ED-B293-E41C04107BB9}"/>
                </a:ext>
              </a:extLst>
            </p:cNvPr>
            <p:cNvSpPr>
              <a:spLocks noEditPoints="1"/>
            </p:cNvSpPr>
            <p:nvPr userDrawn="1"/>
          </p:nvSpPr>
          <p:spPr bwMode="auto">
            <a:xfrm>
              <a:off x="521737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9" name="Freeform 16">
              <a:extLst>
                <a:ext uri="{FF2B5EF4-FFF2-40B4-BE49-F238E27FC236}">
                  <a16:creationId xmlns:a16="http://schemas.microsoft.com/office/drawing/2014/main" id="{63C196AF-4D4C-4362-BDBF-EC89D3AF7E17}"/>
                </a:ext>
              </a:extLst>
            </p:cNvPr>
            <p:cNvSpPr>
              <a:spLocks noEditPoints="1"/>
            </p:cNvSpPr>
            <p:nvPr userDrawn="1"/>
          </p:nvSpPr>
          <p:spPr bwMode="auto">
            <a:xfrm>
              <a:off x="557128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0" name="Freeform 16">
              <a:extLst>
                <a:ext uri="{FF2B5EF4-FFF2-40B4-BE49-F238E27FC236}">
                  <a16:creationId xmlns:a16="http://schemas.microsoft.com/office/drawing/2014/main" id="{ACA5D87D-1923-4B8B-9B95-C833F20B3FCA}"/>
                </a:ext>
              </a:extLst>
            </p:cNvPr>
            <p:cNvSpPr>
              <a:spLocks noEditPoints="1"/>
            </p:cNvSpPr>
            <p:nvPr userDrawn="1"/>
          </p:nvSpPr>
          <p:spPr bwMode="auto">
            <a:xfrm>
              <a:off x="592519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1" name="Freeform 16">
              <a:extLst>
                <a:ext uri="{FF2B5EF4-FFF2-40B4-BE49-F238E27FC236}">
                  <a16:creationId xmlns:a16="http://schemas.microsoft.com/office/drawing/2014/main" id="{5168EF6E-C030-46F7-940B-B2259B19D5DB}"/>
                </a:ext>
              </a:extLst>
            </p:cNvPr>
            <p:cNvSpPr>
              <a:spLocks noEditPoints="1"/>
            </p:cNvSpPr>
            <p:nvPr userDrawn="1"/>
          </p:nvSpPr>
          <p:spPr bwMode="auto">
            <a:xfrm>
              <a:off x="627909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2" name="Freeform 16">
              <a:extLst>
                <a:ext uri="{FF2B5EF4-FFF2-40B4-BE49-F238E27FC236}">
                  <a16:creationId xmlns:a16="http://schemas.microsoft.com/office/drawing/2014/main" id="{A141EFDE-9FF6-4BED-B3E7-F887DDD96035}"/>
                </a:ext>
              </a:extLst>
            </p:cNvPr>
            <p:cNvSpPr>
              <a:spLocks noEditPoints="1"/>
            </p:cNvSpPr>
            <p:nvPr userDrawn="1"/>
          </p:nvSpPr>
          <p:spPr bwMode="auto">
            <a:xfrm>
              <a:off x="663300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3" name="Freeform 16">
              <a:extLst>
                <a:ext uri="{FF2B5EF4-FFF2-40B4-BE49-F238E27FC236}">
                  <a16:creationId xmlns:a16="http://schemas.microsoft.com/office/drawing/2014/main" id="{F1BD7350-6598-41F6-9255-7CC3E3138875}"/>
                </a:ext>
              </a:extLst>
            </p:cNvPr>
            <p:cNvSpPr>
              <a:spLocks noEditPoints="1"/>
            </p:cNvSpPr>
            <p:nvPr userDrawn="1"/>
          </p:nvSpPr>
          <p:spPr bwMode="auto">
            <a:xfrm>
              <a:off x="698690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4" name="Freeform 16">
              <a:extLst>
                <a:ext uri="{FF2B5EF4-FFF2-40B4-BE49-F238E27FC236}">
                  <a16:creationId xmlns:a16="http://schemas.microsoft.com/office/drawing/2014/main" id="{22AC9D57-87D8-4EB4-9431-D6A909D9B344}"/>
                </a:ext>
              </a:extLst>
            </p:cNvPr>
            <p:cNvSpPr>
              <a:spLocks noEditPoints="1"/>
            </p:cNvSpPr>
            <p:nvPr userDrawn="1"/>
          </p:nvSpPr>
          <p:spPr bwMode="auto">
            <a:xfrm>
              <a:off x="734081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5" name="Freeform 16">
              <a:extLst>
                <a:ext uri="{FF2B5EF4-FFF2-40B4-BE49-F238E27FC236}">
                  <a16:creationId xmlns:a16="http://schemas.microsoft.com/office/drawing/2014/main" id="{5E5F28C9-581C-4582-AFD5-64DAF5C058C8}"/>
                </a:ext>
              </a:extLst>
            </p:cNvPr>
            <p:cNvSpPr>
              <a:spLocks noEditPoints="1"/>
            </p:cNvSpPr>
            <p:nvPr userDrawn="1"/>
          </p:nvSpPr>
          <p:spPr bwMode="auto">
            <a:xfrm>
              <a:off x="769472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6" name="Freeform 16">
              <a:extLst>
                <a:ext uri="{FF2B5EF4-FFF2-40B4-BE49-F238E27FC236}">
                  <a16:creationId xmlns:a16="http://schemas.microsoft.com/office/drawing/2014/main" id="{A3946BBE-EEEB-45AB-8953-28E740687DEF}"/>
                </a:ext>
              </a:extLst>
            </p:cNvPr>
            <p:cNvSpPr>
              <a:spLocks noEditPoints="1"/>
            </p:cNvSpPr>
            <p:nvPr userDrawn="1"/>
          </p:nvSpPr>
          <p:spPr bwMode="auto">
            <a:xfrm>
              <a:off x="804862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7" name="Freeform 16">
              <a:extLst>
                <a:ext uri="{FF2B5EF4-FFF2-40B4-BE49-F238E27FC236}">
                  <a16:creationId xmlns:a16="http://schemas.microsoft.com/office/drawing/2014/main" id="{6CBC4E02-AAC1-4F30-A6A1-640557D976C5}"/>
                </a:ext>
              </a:extLst>
            </p:cNvPr>
            <p:cNvSpPr>
              <a:spLocks noEditPoints="1"/>
            </p:cNvSpPr>
            <p:nvPr userDrawn="1"/>
          </p:nvSpPr>
          <p:spPr bwMode="auto">
            <a:xfrm>
              <a:off x="840253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8" name="Freeform 16">
              <a:extLst>
                <a:ext uri="{FF2B5EF4-FFF2-40B4-BE49-F238E27FC236}">
                  <a16:creationId xmlns:a16="http://schemas.microsoft.com/office/drawing/2014/main" id="{B048D2CD-AC09-4285-A6D5-6EA03B390362}"/>
                </a:ext>
              </a:extLst>
            </p:cNvPr>
            <p:cNvSpPr>
              <a:spLocks noEditPoints="1"/>
            </p:cNvSpPr>
            <p:nvPr userDrawn="1"/>
          </p:nvSpPr>
          <p:spPr bwMode="auto">
            <a:xfrm>
              <a:off x="875643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9" name="Freeform 16">
              <a:extLst>
                <a:ext uri="{FF2B5EF4-FFF2-40B4-BE49-F238E27FC236}">
                  <a16:creationId xmlns:a16="http://schemas.microsoft.com/office/drawing/2014/main" id="{15EF59CC-EAE4-472E-9711-C258CA656229}"/>
                </a:ext>
              </a:extLst>
            </p:cNvPr>
            <p:cNvSpPr>
              <a:spLocks noEditPoints="1"/>
            </p:cNvSpPr>
            <p:nvPr userDrawn="1"/>
          </p:nvSpPr>
          <p:spPr bwMode="auto">
            <a:xfrm>
              <a:off x="911034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0" name="Freeform 16">
              <a:extLst>
                <a:ext uri="{FF2B5EF4-FFF2-40B4-BE49-F238E27FC236}">
                  <a16:creationId xmlns:a16="http://schemas.microsoft.com/office/drawing/2014/main" id="{0C37583E-F9BD-44A9-BE2D-5885FBF11A0D}"/>
                </a:ext>
              </a:extLst>
            </p:cNvPr>
            <p:cNvSpPr>
              <a:spLocks noEditPoints="1"/>
            </p:cNvSpPr>
            <p:nvPr userDrawn="1"/>
          </p:nvSpPr>
          <p:spPr bwMode="auto">
            <a:xfrm>
              <a:off x="946425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1" name="Freeform 16">
              <a:extLst>
                <a:ext uri="{FF2B5EF4-FFF2-40B4-BE49-F238E27FC236}">
                  <a16:creationId xmlns:a16="http://schemas.microsoft.com/office/drawing/2014/main" id="{C8F816AA-7759-4D40-8B9F-93CE389699BC}"/>
                </a:ext>
              </a:extLst>
            </p:cNvPr>
            <p:cNvSpPr>
              <a:spLocks noEditPoints="1"/>
            </p:cNvSpPr>
            <p:nvPr userDrawn="1"/>
          </p:nvSpPr>
          <p:spPr bwMode="auto">
            <a:xfrm>
              <a:off x="981815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2" name="Freeform 16">
              <a:extLst>
                <a:ext uri="{FF2B5EF4-FFF2-40B4-BE49-F238E27FC236}">
                  <a16:creationId xmlns:a16="http://schemas.microsoft.com/office/drawing/2014/main" id="{B65B9489-7839-490A-B77D-E0E3DFA52E40}"/>
                </a:ext>
              </a:extLst>
            </p:cNvPr>
            <p:cNvSpPr>
              <a:spLocks noEditPoints="1"/>
            </p:cNvSpPr>
            <p:nvPr userDrawn="1"/>
          </p:nvSpPr>
          <p:spPr bwMode="auto">
            <a:xfrm>
              <a:off x="1017206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3" name="Freeform 16">
              <a:extLst>
                <a:ext uri="{FF2B5EF4-FFF2-40B4-BE49-F238E27FC236}">
                  <a16:creationId xmlns:a16="http://schemas.microsoft.com/office/drawing/2014/main" id="{BECB7B9E-23EE-46B4-90EA-B68B9533FE1F}"/>
                </a:ext>
              </a:extLst>
            </p:cNvPr>
            <p:cNvSpPr>
              <a:spLocks noEditPoints="1"/>
            </p:cNvSpPr>
            <p:nvPr userDrawn="1"/>
          </p:nvSpPr>
          <p:spPr bwMode="auto">
            <a:xfrm>
              <a:off x="1052596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4" name="Freeform 16">
              <a:extLst>
                <a:ext uri="{FF2B5EF4-FFF2-40B4-BE49-F238E27FC236}">
                  <a16:creationId xmlns:a16="http://schemas.microsoft.com/office/drawing/2014/main" id="{37F81689-425B-4586-BA28-A52EA6461BD3}"/>
                </a:ext>
              </a:extLst>
            </p:cNvPr>
            <p:cNvSpPr>
              <a:spLocks noEditPoints="1"/>
            </p:cNvSpPr>
            <p:nvPr userDrawn="1"/>
          </p:nvSpPr>
          <p:spPr bwMode="auto">
            <a:xfrm>
              <a:off x="10879862"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5" name="Freeform 16">
              <a:extLst>
                <a:ext uri="{FF2B5EF4-FFF2-40B4-BE49-F238E27FC236}">
                  <a16:creationId xmlns:a16="http://schemas.microsoft.com/office/drawing/2014/main" id="{F4E46C55-E55C-4DB9-84CB-12BA4E8360B2}"/>
                </a:ext>
              </a:extLst>
            </p:cNvPr>
            <p:cNvSpPr>
              <a:spLocks noEditPoints="1"/>
            </p:cNvSpPr>
            <p:nvPr userDrawn="1"/>
          </p:nvSpPr>
          <p:spPr bwMode="auto">
            <a:xfrm>
              <a:off x="-9121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6" name="AutoShape 3">
              <a:extLst>
                <a:ext uri="{FF2B5EF4-FFF2-40B4-BE49-F238E27FC236}">
                  <a16:creationId xmlns:a16="http://schemas.microsoft.com/office/drawing/2014/main" id="{9F7F7C91-FA75-4191-AB66-8DE3A6C2C917}"/>
                </a:ext>
              </a:extLst>
            </p:cNvPr>
            <p:cNvSpPr>
              <a:spLocks noChangeAspect="1" noChangeArrowheads="1" noTextEdit="1"/>
            </p:cNvSpPr>
            <p:nvPr userDrawn="1"/>
          </p:nvSpPr>
          <p:spPr bwMode="auto">
            <a:xfrm>
              <a:off x="9912350" y="127000"/>
              <a:ext cx="400050"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67" name="Group 266">
              <a:extLst>
                <a:ext uri="{FF2B5EF4-FFF2-40B4-BE49-F238E27FC236}">
                  <a16:creationId xmlns:a16="http://schemas.microsoft.com/office/drawing/2014/main" id="{B79D6001-5C23-4D4D-89FC-00A862D67E58}"/>
                </a:ext>
              </a:extLst>
            </p:cNvPr>
            <p:cNvGrpSpPr/>
            <p:nvPr userDrawn="1"/>
          </p:nvGrpSpPr>
          <p:grpSpPr>
            <a:xfrm>
              <a:off x="-664463" y="1060450"/>
              <a:ext cx="2884436" cy="4051302"/>
              <a:chOff x="-831850" y="581026"/>
              <a:chExt cx="3567113" cy="5010150"/>
            </a:xfrm>
          </p:grpSpPr>
          <p:sp>
            <p:nvSpPr>
              <p:cNvPr id="272" name="Freeform 10">
                <a:extLst>
                  <a:ext uri="{FF2B5EF4-FFF2-40B4-BE49-F238E27FC236}">
                    <a16:creationId xmlns:a16="http://schemas.microsoft.com/office/drawing/2014/main" id="{93E9F37A-6F37-4C9E-8DC1-2BE2587463EB}"/>
                  </a:ext>
                </a:extLst>
              </p:cNvPr>
              <p:cNvSpPr>
                <a:spLocks/>
              </p:cNvSpPr>
              <p:nvPr userDrawn="1"/>
            </p:nvSpPr>
            <p:spPr bwMode="auto">
              <a:xfrm>
                <a:off x="-831850" y="2471738"/>
                <a:ext cx="3567113" cy="3119438"/>
              </a:xfrm>
              <a:custGeom>
                <a:avLst/>
                <a:gdLst>
                  <a:gd name="T0" fmla="*/ 434 w 464"/>
                  <a:gd name="T1" fmla="*/ 406 h 406"/>
                  <a:gd name="T2" fmla="*/ 30 w 464"/>
                  <a:gd name="T3" fmla="*/ 406 h 406"/>
                  <a:gd name="T4" fmla="*/ 0 w 464"/>
                  <a:gd name="T5" fmla="*/ 376 h 406"/>
                  <a:gd name="T6" fmla="*/ 0 w 464"/>
                  <a:gd name="T7" fmla="*/ 30 h 406"/>
                  <a:gd name="T8" fmla="*/ 30 w 464"/>
                  <a:gd name="T9" fmla="*/ 0 h 406"/>
                  <a:gd name="T10" fmla="*/ 434 w 464"/>
                  <a:gd name="T11" fmla="*/ 0 h 406"/>
                  <a:gd name="T12" fmla="*/ 464 w 464"/>
                  <a:gd name="T13" fmla="*/ 30 h 406"/>
                  <a:gd name="T14" fmla="*/ 464 w 464"/>
                  <a:gd name="T15" fmla="*/ 376 h 406"/>
                  <a:gd name="T16" fmla="*/ 434 w 464"/>
                  <a:gd name="T17"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406">
                    <a:moveTo>
                      <a:pt x="434" y="406"/>
                    </a:moveTo>
                    <a:cubicBezTo>
                      <a:pt x="30" y="406"/>
                      <a:pt x="30" y="406"/>
                      <a:pt x="30" y="406"/>
                    </a:cubicBezTo>
                    <a:cubicBezTo>
                      <a:pt x="13" y="406"/>
                      <a:pt x="0" y="393"/>
                      <a:pt x="0" y="376"/>
                    </a:cubicBezTo>
                    <a:cubicBezTo>
                      <a:pt x="0" y="30"/>
                      <a:pt x="0" y="30"/>
                      <a:pt x="0" y="30"/>
                    </a:cubicBezTo>
                    <a:cubicBezTo>
                      <a:pt x="0" y="14"/>
                      <a:pt x="13" y="0"/>
                      <a:pt x="30" y="0"/>
                    </a:cubicBezTo>
                    <a:cubicBezTo>
                      <a:pt x="434" y="0"/>
                      <a:pt x="434" y="0"/>
                      <a:pt x="434" y="0"/>
                    </a:cubicBezTo>
                    <a:cubicBezTo>
                      <a:pt x="450" y="0"/>
                      <a:pt x="464" y="14"/>
                      <a:pt x="464" y="30"/>
                    </a:cubicBezTo>
                    <a:cubicBezTo>
                      <a:pt x="464" y="376"/>
                      <a:pt x="464" y="376"/>
                      <a:pt x="464" y="376"/>
                    </a:cubicBezTo>
                    <a:cubicBezTo>
                      <a:pt x="464" y="393"/>
                      <a:pt x="450" y="406"/>
                      <a:pt x="434" y="406"/>
                    </a:cubicBezTo>
                    <a:close/>
                  </a:path>
                </a:pathLst>
              </a:custGeom>
              <a:noFill/>
              <a:ln w="184150" cap="flat">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3" name="Freeform 11">
                <a:extLst>
                  <a:ext uri="{FF2B5EF4-FFF2-40B4-BE49-F238E27FC236}">
                    <a16:creationId xmlns:a16="http://schemas.microsoft.com/office/drawing/2014/main" id="{9622CA32-E887-4015-BE52-CE59C58A50BC}"/>
                  </a:ext>
                </a:extLst>
              </p:cNvPr>
              <p:cNvSpPr>
                <a:spLocks/>
              </p:cNvSpPr>
              <p:nvPr userDrawn="1"/>
            </p:nvSpPr>
            <p:spPr bwMode="auto">
              <a:xfrm>
                <a:off x="490538" y="3262313"/>
                <a:ext cx="914400" cy="1590675"/>
              </a:xfrm>
              <a:custGeom>
                <a:avLst/>
                <a:gdLst>
                  <a:gd name="T0" fmla="*/ 119 w 119"/>
                  <a:gd name="T1" fmla="*/ 60 h 207"/>
                  <a:gd name="T2" fmla="*/ 60 w 119"/>
                  <a:gd name="T3" fmla="*/ 0 h 207"/>
                  <a:gd name="T4" fmla="*/ 0 w 119"/>
                  <a:gd name="T5" fmla="*/ 60 h 207"/>
                  <a:gd name="T6" fmla="*/ 30 w 119"/>
                  <a:gd name="T7" fmla="*/ 112 h 207"/>
                  <a:gd name="T8" fmla="*/ 11 w 119"/>
                  <a:gd name="T9" fmla="*/ 207 h 207"/>
                  <a:gd name="T10" fmla="*/ 108 w 119"/>
                  <a:gd name="T11" fmla="*/ 207 h 207"/>
                  <a:gd name="T12" fmla="*/ 89 w 119"/>
                  <a:gd name="T13" fmla="*/ 112 h 207"/>
                  <a:gd name="T14" fmla="*/ 119 w 119"/>
                  <a:gd name="T15" fmla="*/ 60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 h="207">
                    <a:moveTo>
                      <a:pt x="119" y="60"/>
                    </a:moveTo>
                    <a:cubicBezTo>
                      <a:pt x="119" y="27"/>
                      <a:pt x="93" y="0"/>
                      <a:pt x="60" y="0"/>
                    </a:cubicBezTo>
                    <a:cubicBezTo>
                      <a:pt x="27" y="0"/>
                      <a:pt x="0" y="27"/>
                      <a:pt x="0" y="60"/>
                    </a:cubicBezTo>
                    <a:cubicBezTo>
                      <a:pt x="0" y="82"/>
                      <a:pt x="12" y="102"/>
                      <a:pt x="30" y="112"/>
                    </a:cubicBezTo>
                    <a:cubicBezTo>
                      <a:pt x="11" y="207"/>
                      <a:pt x="11" y="207"/>
                      <a:pt x="11" y="207"/>
                    </a:cubicBezTo>
                    <a:cubicBezTo>
                      <a:pt x="108" y="207"/>
                      <a:pt x="108" y="207"/>
                      <a:pt x="108" y="207"/>
                    </a:cubicBezTo>
                    <a:cubicBezTo>
                      <a:pt x="89" y="112"/>
                      <a:pt x="89" y="112"/>
                      <a:pt x="89" y="112"/>
                    </a:cubicBezTo>
                    <a:cubicBezTo>
                      <a:pt x="107" y="102"/>
                      <a:pt x="119" y="82"/>
                      <a:pt x="119" y="60"/>
                    </a:cubicBezTo>
                    <a:close/>
                  </a:path>
                </a:pathLst>
              </a:custGeom>
              <a:solidFill>
                <a:srgbClr val="920000"/>
              </a:solidFill>
              <a:ln w="184150" cap="flat">
                <a:solidFill>
                  <a:srgbClr val="C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2">
                <a:extLst>
                  <a:ext uri="{FF2B5EF4-FFF2-40B4-BE49-F238E27FC236}">
                    <a16:creationId xmlns:a16="http://schemas.microsoft.com/office/drawing/2014/main" id="{15857072-129D-4B83-AEDA-E98AD3A5AEF2}"/>
                  </a:ext>
                </a:extLst>
              </p:cNvPr>
              <p:cNvSpPr>
                <a:spLocks/>
              </p:cNvSpPr>
              <p:nvPr userDrawn="1"/>
            </p:nvSpPr>
            <p:spPr bwMode="auto">
              <a:xfrm>
                <a:off x="-239713" y="581026"/>
                <a:ext cx="2382838" cy="1958975"/>
              </a:xfrm>
              <a:custGeom>
                <a:avLst/>
                <a:gdLst>
                  <a:gd name="T0" fmla="*/ 0 w 310"/>
                  <a:gd name="T1" fmla="*/ 253 h 255"/>
                  <a:gd name="T2" fmla="*/ 0 w 310"/>
                  <a:gd name="T3" fmla="*/ 155 h 255"/>
                  <a:gd name="T4" fmla="*/ 155 w 310"/>
                  <a:gd name="T5" fmla="*/ 0 h 255"/>
                  <a:gd name="T6" fmla="*/ 310 w 310"/>
                  <a:gd name="T7" fmla="*/ 155 h 255"/>
                  <a:gd name="T8" fmla="*/ 310 w 310"/>
                  <a:gd name="T9" fmla="*/ 255 h 255"/>
                </a:gdLst>
                <a:ahLst/>
                <a:cxnLst>
                  <a:cxn ang="0">
                    <a:pos x="T0" y="T1"/>
                  </a:cxn>
                  <a:cxn ang="0">
                    <a:pos x="T2" y="T3"/>
                  </a:cxn>
                  <a:cxn ang="0">
                    <a:pos x="T4" y="T5"/>
                  </a:cxn>
                  <a:cxn ang="0">
                    <a:pos x="T6" y="T7"/>
                  </a:cxn>
                  <a:cxn ang="0">
                    <a:pos x="T8" y="T9"/>
                  </a:cxn>
                </a:cxnLst>
                <a:rect l="0" t="0" r="r" b="b"/>
                <a:pathLst>
                  <a:path w="310" h="255">
                    <a:moveTo>
                      <a:pt x="0" y="253"/>
                    </a:moveTo>
                    <a:cubicBezTo>
                      <a:pt x="0" y="155"/>
                      <a:pt x="0" y="155"/>
                      <a:pt x="0" y="155"/>
                    </a:cubicBezTo>
                    <a:cubicBezTo>
                      <a:pt x="0" y="69"/>
                      <a:pt x="69" y="0"/>
                      <a:pt x="155" y="0"/>
                    </a:cubicBezTo>
                    <a:cubicBezTo>
                      <a:pt x="240" y="0"/>
                      <a:pt x="310" y="69"/>
                      <a:pt x="310" y="155"/>
                    </a:cubicBezTo>
                    <a:cubicBezTo>
                      <a:pt x="310" y="255"/>
                      <a:pt x="310" y="255"/>
                      <a:pt x="310" y="255"/>
                    </a:cubicBezTo>
                  </a:path>
                </a:pathLst>
              </a:custGeom>
              <a:noFill/>
              <a:ln w="184150" cap="flat">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68" name="Rectangle 267">
              <a:extLst>
                <a:ext uri="{FF2B5EF4-FFF2-40B4-BE49-F238E27FC236}">
                  <a16:creationId xmlns:a16="http://schemas.microsoft.com/office/drawing/2014/main" id="{395FD607-A9EB-4369-8C8B-71A1A9564207}"/>
                </a:ext>
              </a:extLst>
            </p:cNvPr>
            <p:cNvSpPr/>
            <p:nvPr userDrawn="1"/>
          </p:nvSpPr>
          <p:spPr>
            <a:xfrm>
              <a:off x="-1327308" y="-152400"/>
              <a:ext cx="1325690" cy="6527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5CCAC69A-2B74-4981-825D-C3244AD95072}"/>
                </a:ext>
              </a:extLst>
            </p:cNvPr>
            <p:cNvSpPr/>
            <p:nvPr userDrawn="1"/>
          </p:nvSpPr>
          <p:spPr>
            <a:xfrm>
              <a:off x="10973671" y="-152400"/>
              <a:ext cx="1325690" cy="6527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Rectangle 269">
              <a:extLst>
                <a:ext uri="{FF2B5EF4-FFF2-40B4-BE49-F238E27FC236}">
                  <a16:creationId xmlns:a16="http://schemas.microsoft.com/office/drawing/2014/main" id="{660DB5A1-D3C7-4B82-A883-81AAAD318502}"/>
                </a:ext>
              </a:extLst>
            </p:cNvPr>
            <p:cNvSpPr/>
            <p:nvPr userDrawn="1"/>
          </p:nvSpPr>
          <p:spPr>
            <a:xfrm rot="16200000">
              <a:off x="5129275" y="-5934192"/>
              <a:ext cx="405411" cy="11464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02F05F0F-A34E-4FE9-AFF6-B23AF6C59A1F}"/>
                </a:ext>
              </a:extLst>
            </p:cNvPr>
            <p:cNvSpPr/>
            <p:nvPr userDrawn="1"/>
          </p:nvSpPr>
          <p:spPr>
            <a:xfrm rot="16200000">
              <a:off x="5129270" y="643723"/>
              <a:ext cx="405411" cy="11464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2862072" y="3767328"/>
            <a:ext cx="7461504" cy="590931"/>
          </a:xfrm>
        </p:spPr>
        <p:txBody>
          <a:bodyPr/>
          <a:lstStyle>
            <a:lvl1pPr algn="l">
              <a:defRPr sz="2800">
                <a:solidFill>
                  <a:schemeClr val="tx1"/>
                </a:solidFill>
              </a:defRPr>
            </a:lvl1pPr>
          </a:lstStyle>
          <a:p>
            <a:r>
              <a:rPr lang="en-US" dirty="0"/>
              <a:t>Click to edit Master title style</a:t>
            </a:r>
          </a:p>
        </p:txBody>
      </p:sp>
      <p:sp>
        <p:nvSpPr>
          <p:cNvPr id="5" name="Text Placeholder 4"/>
          <p:cNvSpPr>
            <a:spLocks noGrp="1"/>
          </p:cNvSpPr>
          <p:nvPr>
            <p:ph type="body" sz="quarter" idx="10"/>
          </p:nvPr>
        </p:nvSpPr>
        <p:spPr>
          <a:xfrm>
            <a:off x="2862072" y="4361688"/>
            <a:ext cx="7461504" cy="525463"/>
          </a:xfrm>
        </p:spPr>
        <p:txBody>
          <a:bodyPr/>
          <a:lstStyle>
            <a:lvl1pPr marL="0" indent="0" algn="l">
              <a:buFontTx/>
              <a:buNone/>
              <a:defRPr sz="2400" b="0">
                <a:solidFill>
                  <a:schemeClr val="tx1"/>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141124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691920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Video">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638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Rectangle 2"/>
          <p:cNvSpPr/>
          <p:nvPr/>
        </p:nvSpPr>
        <p:spPr>
          <a:xfrm>
            <a:off x="0" y="0"/>
            <a:ext cx="10972800" cy="55979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1063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p:nvSpPr>
        <p:spPr>
          <a:xfrm>
            <a:off x="0" y="0"/>
            <a:ext cx="10972800" cy="57050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ctr">
              <a:defRPr sz="2800">
                <a:solidFill>
                  <a:schemeClr val="bg1"/>
                </a:solidFill>
              </a:defRPr>
            </a:lvl1pPr>
          </a:lstStyle>
          <a:p>
            <a:r>
              <a:rPr lang="en-US" dirty="0"/>
              <a:t>Click to edit Master title style</a:t>
            </a:r>
          </a:p>
        </p:txBody>
      </p:sp>
      <p:sp>
        <p:nvSpPr>
          <p:cNvPr id="5" name="Rectangle 4">
            <a:extLst>
              <a:ext uri="{FF2B5EF4-FFF2-40B4-BE49-F238E27FC236}">
                <a16:creationId xmlns:a16="http://schemas.microsoft.com/office/drawing/2014/main" id="{6800CFF9-E316-4985-8903-66B8EB381F9C}"/>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779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pic>
        <p:nvPicPr>
          <p:cNvPr id="3" name="Picture 2" descr="A close up of an object&#10;&#10;Description automatically generated">
            <a:extLst>
              <a:ext uri="{FF2B5EF4-FFF2-40B4-BE49-F238E27FC236}">
                <a16:creationId xmlns:a16="http://schemas.microsoft.com/office/drawing/2014/main" id="{DB5BC97F-BE1C-4CC1-A0F8-EF37ABD2FDB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Tree>
    <p:extLst>
      <p:ext uri="{BB962C8B-B14F-4D97-AF65-F5344CB8AC3E}">
        <p14:creationId xmlns:p14="http://schemas.microsoft.com/office/powerpoint/2010/main" val="272494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Subtitle, and Content">
  <p:cSld name="1_Title, Subtitle, and Conten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498348" y="661226"/>
            <a:ext cx="9976104" cy="590931"/>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000000"/>
              </a:buClr>
              <a:buSzPts val="1400"/>
              <a:buFont typeface="Arial"/>
              <a:buNone/>
              <a:defRPr sz="3600" b="1" i="0" u="none" strike="noStrike" cap="none">
                <a:solidFill>
                  <a:schemeClr val="dk2"/>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30" name="Google Shape;30;p4"/>
          <p:cNvSpPr txBox="1">
            <a:spLocks noGrp="1"/>
          </p:cNvSpPr>
          <p:nvPr>
            <p:ph type="body" idx="1"/>
          </p:nvPr>
        </p:nvSpPr>
        <p:spPr>
          <a:xfrm>
            <a:off x="516750" y="2103036"/>
            <a:ext cx="9976104" cy="3596786"/>
          </a:xfrm>
          <a:prstGeom prst="rect">
            <a:avLst/>
          </a:prstGeom>
          <a:noFill/>
          <a:ln>
            <a:noFill/>
          </a:ln>
        </p:spPr>
        <p:txBody>
          <a:bodyPr spcFirstLastPara="1" wrap="square" lIns="91425" tIns="91425" rIns="91425" bIns="91425" anchor="t" anchorCtr="0"/>
          <a:lstStyle>
            <a:lvl1pPr marL="457200" marR="0" lvl="0" indent="-355600" algn="l" rtl="0">
              <a:lnSpc>
                <a:spcPct val="90000"/>
              </a:lnSpc>
              <a:spcBef>
                <a:spcPts val="900"/>
              </a:spcBef>
              <a:spcAft>
                <a:spcPts val="0"/>
              </a:spcAft>
              <a:buClr>
                <a:schemeClr val="dk1"/>
              </a:buClr>
              <a:buSzPts val="2000"/>
              <a:buFont typeface="Trebuchet MS"/>
              <a:buChar char="—"/>
              <a:defRPr sz="2000" b="0" i="0" u="none" strike="noStrike" cap="none">
                <a:solidFill>
                  <a:schemeClr val="dk2"/>
                </a:solidFill>
                <a:latin typeface="Trebuchet MS"/>
                <a:ea typeface="Trebuchet MS"/>
                <a:cs typeface="Trebuchet MS"/>
                <a:sym typeface="Trebuchet MS"/>
              </a:defRPr>
            </a:lvl1pPr>
            <a:lvl2pPr marL="914400" marR="0" lvl="1" indent="-342900" algn="l" rtl="0">
              <a:lnSpc>
                <a:spcPct val="90000"/>
              </a:lnSpc>
              <a:spcBef>
                <a:spcPts val="900"/>
              </a:spcBef>
              <a:spcAft>
                <a:spcPts val="0"/>
              </a:spcAft>
              <a:buClr>
                <a:schemeClr val="dk1"/>
              </a:buClr>
              <a:buSzPts val="1800"/>
              <a:buFont typeface="Trebuchet MS"/>
              <a:buChar char="—"/>
              <a:defRPr sz="1800" b="0" i="0" u="none" strike="noStrike" cap="none">
                <a:solidFill>
                  <a:schemeClr val="dk2"/>
                </a:solidFill>
                <a:latin typeface="Trebuchet MS"/>
                <a:ea typeface="Trebuchet MS"/>
                <a:cs typeface="Trebuchet MS"/>
                <a:sym typeface="Trebuchet MS"/>
              </a:defRPr>
            </a:lvl2pPr>
            <a:lvl3pPr marL="1371600" marR="0" lvl="2" indent="-330200" algn="l" rtl="0">
              <a:lnSpc>
                <a:spcPct val="90000"/>
              </a:lnSpc>
              <a:spcBef>
                <a:spcPts val="900"/>
              </a:spcBef>
              <a:spcAft>
                <a:spcPts val="0"/>
              </a:spcAft>
              <a:buClr>
                <a:schemeClr val="dk1"/>
              </a:buClr>
              <a:buSzPts val="1600"/>
              <a:buFont typeface="Trebuchet MS"/>
              <a:buChar char="—"/>
              <a:defRPr sz="1600" b="0" i="0" u="none" strike="noStrike" cap="none">
                <a:solidFill>
                  <a:schemeClr val="dk2"/>
                </a:solidFill>
                <a:latin typeface="Trebuchet MS"/>
                <a:ea typeface="Trebuchet MS"/>
                <a:cs typeface="Trebuchet MS"/>
                <a:sym typeface="Trebuchet MS"/>
              </a:defRPr>
            </a:lvl3pPr>
            <a:lvl4pPr marL="1828800" marR="0" lvl="3" indent="-342900" algn="l" rtl="0">
              <a:lnSpc>
                <a:spcPct val="100000"/>
              </a:lnSpc>
              <a:spcBef>
                <a:spcPts val="900"/>
              </a:spcBef>
              <a:spcAft>
                <a:spcPts val="0"/>
              </a:spcAft>
              <a:buClr>
                <a:schemeClr val="dk1"/>
              </a:buClr>
              <a:buSzPts val="1800"/>
              <a:buFont typeface="Noto Sans Symbols"/>
              <a:buChar char="▪"/>
              <a:defRPr sz="1800" b="0" i="0" u="none" strike="noStrike" cap="none">
                <a:solidFill>
                  <a:schemeClr val="lt1"/>
                </a:solidFill>
                <a:latin typeface="Trebuchet MS"/>
                <a:ea typeface="Trebuchet MS"/>
                <a:cs typeface="Trebuchet MS"/>
                <a:sym typeface="Trebuchet MS"/>
              </a:defRPr>
            </a:lvl4pPr>
            <a:lvl5pPr marL="2286000" marR="0" lvl="4" indent="-355600" algn="l" rtl="0">
              <a:lnSpc>
                <a:spcPct val="100000"/>
              </a:lnSpc>
              <a:spcBef>
                <a:spcPts val="400"/>
              </a:spcBef>
              <a:spcAft>
                <a:spcPts val="0"/>
              </a:spcAft>
              <a:buClr>
                <a:schemeClr val="dk1"/>
              </a:buClr>
              <a:buSzPts val="2000"/>
              <a:buFont typeface="Noto Sans Symbols"/>
              <a:buChar char="▪"/>
              <a:defRPr sz="2000" b="0" i="0" u="none" strike="noStrike" cap="none">
                <a:solidFill>
                  <a:schemeClr val="lt1"/>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31" name="Google Shape;31;p4"/>
          <p:cNvSpPr txBox="1">
            <a:spLocks noGrp="1"/>
          </p:cNvSpPr>
          <p:nvPr>
            <p:ph type="body" idx="2"/>
          </p:nvPr>
        </p:nvSpPr>
        <p:spPr>
          <a:xfrm>
            <a:off x="498348" y="1183333"/>
            <a:ext cx="9976104" cy="525463"/>
          </a:xfrm>
          <a:prstGeom prst="rect">
            <a:avLst/>
          </a:prstGeom>
          <a:noFill/>
          <a:ln>
            <a:noFill/>
          </a:ln>
        </p:spPr>
        <p:txBody>
          <a:bodyPr spcFirstLastPara="1" wrap="square" lIns="91425" tIns="91425" rIns="91425" bIns="91425" anchor="t" anchorCtr="0"/>
          <a:lstStyle>
            <a:lvl1pPr marL="457200" marR="0" lvl="0" indent="-228600" algn="ctr" rtl="0">
              <a:lnSpc>
                <a:spcPct val="90000"/>
              </a:lnSpc>
              <a:spcBef>
                <a:spcPts val="900"/>
              </a:spcBef>
              <a:spcAft>
                <a:spcPts val="0"/>
              </a:spcAft>
              <a:buClr>
                <a:schemeClr val="dk1"/>
              </a:buClr>
              <a:buSzPts val="1400"/>
              <a:buFont typeface="Trebuchet MS"/>
              <a:buNone/>
              <a:defRPr sz="2400" b="0" i="0" u="none" strike="noStrike" cap="none">
                <a:solidFill>
                  <a:schemeClr val="lt2"/>
                </a:solidFill>
                <a:latin typeface="Trebuchet MS"/>
                <a:ea typeface="Trebuchet MS"/>
                <a:cs typeface="Trebuchet MS"/>
                <a:sym typeface="Trebuchet MS"/>
              </a:defRPr>
            </a:lvl1pPr>
            <a:lvl2pPr marL="914400" marR="0" lvl="1" indent="-228600" algn="ctr" rtl="0">
              <a:lnSpc>
                <a:spcPct val="90000"/>
              </a:lnSpc>
              <a:spcBef>
                <a:spcPts val="900"/>
              </a:spcBef>
              <a:spcAft>
                <a:spcPts val="0"/>
              </a:spcAft>
              <a:buClr>
                <a:schemeClr val="dk1"/>
              </a:buClr>
              <a:buSzPts val="1400"/>
              <a:buFont typeface="Trebuchet MS"/>
              <a:buNone/>
              <a:defRPr sz="2800" b="0" i="0" u="none" strike="noStrike" cap="none">
                <a:solidFill>
                  <a:schemeClr val="lt2"/>
                </a:solidFill>
                <a:latin typeface="Trebuchet MS"/>
                <a:ea typeface="Trebuchet MS"/>
                <a:cs typeface="Trebuchet MS"/>
                <a:sym typeface="Trebuchet MS"/>
              </a:defRPr>
            </a:lvl2pPr>
            <a:lvl3pPr marL="1371600" marR="0" lvl="2" indent="-228600" algn="ctr" rtl="0">
              <a:lnSpc>
                <a:spcPct val="90000"/>
              </a:lnSpc>
              <a:spcBef>
                <a:spcPts val="900"/>
              </a:spcBef>
              <a:spcAft>
                <a:spcPts val="0"/>
              </a:spcAft>
              <a:buClr>
                <a:schemeClr val="dk1"/>
              </a:buClr>
              <a:buSzPts val="1400"/>
              <a:buFont typeface="Trebuchet MS"/>
              <a:buNone/>
              <a:defRPr sz="2800" b="0" i="0" u="none" strike="noStrike" cap="none">
                <a:solidFill>
                  <a:schemeClr val="lt2"/>
                </a:solidFill>
                <a:latin typeface="Trebuchet MS"/>
                <a:ea typeface="Trebuchet MS"/>
                <a:cs typeface="Trebuchet MS"/>
                <a:sym typeface="Trebuchet MS"/>
              </a:defRPr>
            </a:lvl3pPr>
            <a:lvl4pPr marL="1828800" marR="0" lvl="3" indent="-228600" algn="ctr" rtl="0">
              <a:lnSpc>
                <a:spcPct val="100000"/>
              </a:lnSpc>
              <a:spcBef>
                <a:spcPts val="900"/>
              </a:spcBef>
              <a:spcAft>
                <a:spcPts val="0"/>
              </a:spcAft>
              <a:buClr>
                <a:schemeClr val="lt2"/>
              </a:buClr>
              <a:buSzPts val="2000"/>
              <a:buFont typeface="Trebuchet MS"/>
              <a:buNone/>
              <a:defRPr sz="2800" b="0" i="0" u="none" strike="noStrike" cap="none">
                <a:solidFill>
                  <a:schemeClr val="lt2"/>
                </a:solidFill>
                <a:latin typeface="Trebuchet MS"/>
                <a:ea typeface="Trebuchet MS"/>
                <a:cs typeface="Trebuchet MS"/>
                <a:sym typeface="Trebuchet MS"/>
              </a:defRPr>
            </a:lvl4pPr>
            <a:lvl5pPr marL="2286000" marR="0" lvl="4" indent="-228600" algn="ctr" rtl="0">
              <a:lnSpc>
                <a:spcPct val="100000"/>
              </a:lnSpc>
              <a:spcBef>
                <a:spcPts val="560"/>
              </a:spcBef>
              <a:spcAft>
                <a:spcPts val="0"/>
              </a:spcAft>
              <a:buClr>
                <a:schemeClr val="lt2"/>
              </a:buClr>
              <a:buSzPts val="2000"/>
              <a:buFont typeface="Trebuchet MS"/>
              <a:buNone/>
              <a:defRPr sz="2800" b="0" i="0" u="none" strike="noStrike" cap="none">
                <a:solidFill>
                  <a:schemeClr val="lt2"/>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32" name="Google Shape;32;p4"/>
          <p:cNvSpPr txBox="1">
            <a:spLocks noGrp="1"/>
          </p:cNvSpPr>
          <p:nvPr>
            <p:ph type="sldNum" idx="12"/>
          </p:nvPr>
        </p:nvSpPr>
        <p:spPr>
          <a:xfrm>
            <a:off x="10268141" y="5699821"/>
            <a:ext cx="658500" cy="472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57167193"/>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10_Title Slide - Images">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D5CEBF-9338-476B-8052-A0C77DB3EF1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9" name="Rectangle 8">
            <a:extLst>
              <a:ext uri="{FF2B5EF4-FFF2-40B4-BE49-F238E27FC236}">
                <a16:creationId xmlns:a16="http://schemas.microsoft.com/office/drawing/2014/main" id="{DA649158-47CE-48EE-8573-A982767AD7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A9FFCD0-CFA5-4BC7-BCE6-3E9255409859}"/>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08740" y="2648250"/>
            <a:ext cx="2015928" cy="706351"/>
          </a:xfrm>
          <a:prstGeom prst="rect">
            <a:avLst/>
          </a:prstGeom>
        </p:spPr>
      </p:pic>
      <p:sp>
        <p:nvSpPr>
          <p:cNvPr id="11" name="Rectangle 4"/>
          <p:cNvSpPr>
            <a:spLocks noGrp="1" noChangeArrowheads="1"/>
          </p:cNvSpPr>
          <p:nvPr userDrawn="1">
            <p:ph type="subTitle" idx="1"/>
          </p:nvPr>
        </p:nvSpPr>
        <p:spPr>
          <a:xfrm>
            <a:off x="520850" y="1787097"/>
            <a:ext cx="8700706" cy="341632"/>
          </a:xfrm>
        </p:spPr>
        <p:txBody>
          <a:bodyPr wrap="square" anchor="t">
            <a:spAutoFit/>
          </a:bodyPr>
          <a:lstStyle>
            <a:lvl1pPr marL="0" indent="0" algn="l">
              <a:lnSpc>
                <a:spcPct val="90000"/>
              </a:lnSpc>
              <a:spcBef>
                <a:spcPts val="600"/>
              </a:spcBef>
              <a:spcAft>
                <a:spcPts val="300"/>
              </a:spcAft>
              <a:buFontTx/>
              <a:buNone/>
              <a:defRPr sz="1800" b="0">
                <a:solidFill>
                  <a:schemeClr val="bg2">
                    <a:lumMod val="50000"/>
                  </a:schemeClr>
                </a:solidFill>
                <a:latin typeface="Trebuchet MS" pitchFamily="34" charset="0"/>
              </a:defRPr>
            </a:lvl1pPr>
          </a:lstStyle>
          <a:p>
            <a:r>
              <a:rPr lang="en-US"/>
              <a:t>Click to edit Master subtitle style</a:t>
            </a:r>
          </a:p>
        </p:txBody>
      </p:sp>
      <p:sp>
        <p:nvSpPr>
          <p:cNvPr id="305" name="Title 304"/>
          <p:cNvSpPr>
            <a:spLocks noGrp="1"/>
          </p:cNvSpPr>
          <p:nvPr userDrawn="1">
            <p:ph type="title" hasCustomPrompt="1"/>
          </p:nvPr>
        </p:nvSpPr>
        <p:spPr>
          <a:xfrm>
            <a:off x="481662" y="839286"/>
            <a:ext cx="8739340" cy="982855"/>
          </a:xfrm>
        </p:spPr>
        <p:txBody>
          <a:bodyPr anchor="b">
            <a:noAutofit/>
          </a:bodyPr>
          <a:lstStyle>
            <a:lvl1pPr algn="l">
              <a:lnSpc>
                <a:spcPct val="90000"/>
              </a:lnSpc>
              <a:spcBef>
                <a:spcPts val="0"/>
              </a:spcBef>
              <a:defRPr sz="4600" b="1" cap="all" baseline="0">
                <a:solidFill>
                  <a:schemeClr val="tx2"/>
                </a:solidFill>
                <a:latin typeface="Trebuchet MS" panose="020B0603020202020204" pitchFamily="34" charset="0"/>
              </a:defRPr>
            </a:lvl1pPr>
          </a:lstStyle>
          <a:p>
            <a:r>
              <a:rPr lang="en-US"/>
              <a:t>CLICK TO EDIT MASTER TITLE STYLE</a:t>
            </a:r>
          </a:p>
        </p:txBody>
      </p:sp>
    </p:spTree>
    <p:extLst>
      <p:ext uri="{BB962C8B-B14F-4D97-AF65-F5344CB8AC3E}">
        <p14:creationId xmlns:p14="http://schemas.microsoft.com/office/powerpoint/2010/main" val="228090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A28B2A9-89D6-4CF3-BBAF-1CA0E88E14C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9E96A302-1F38-4275-8241-37FF3CB49A0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7449" y="1896465"/>
            <a:ext cx="1601595" cy="1298628"/>
          </a:xfrm>
          <a:prstGeom prst="rect">
            <a:avLst/>
          </a:prstGeom>
        </p:spPr>
      </p:pic>
      <p:sp>
        <p:nvSpPr>
          <p:cNvPr id="11" name="Rectangle 4"/>
          <p:cNvSpPr>
            <a:spLocks noGrp="1" noChangeArrowheads="1"/>
          </p:cNvSpPr>
          <p:nvPr>
            <p:ph type="subTitle" idx="1"/>
          </p:nvPr>
        </p:nvSpPr>
        <p:spPr>
          <a:xfrm>
            <a:off x="685800" y="4974336"/>
            <a:ext cx="5815584" cy="286232"/>
          </a:xfrm>
        </p:spPr>
        <p:txBody>
          <a:bodyPr wrap="square" anchor="t">
            <a:noAutofit/>
          </a:bodyPr>
          <a:lstStyle>
            <a:lvl1pPr marL="0" indent="0" algn="l">
              <a:lnSpc>
                <a:spcPct val="90000"/>
              </a:lnSpc>
              <a:spcBef>
                <a:spcPts val="600"/>
              </a:spcBef>
              <a:spcAft>
                <a:spcPts val="300"/>
              </a:spcAft>
              <a:buFontTx/>
              <a:buNone/>
              <a:defRPr sz="1400" b="0">
                <a:solidFill>
                  <a:schemeClr val="tx2"/>
                </a:solidFill>
                <a:latin typeface="Trebuchet MS" pitchFamily="34" charset="0"/>
              </a:defRPr>
            </a:lvl1pPr>
          </a:lstStyle>
          <a:p>
            <a:r>
              <a:rPr lang="en-US" dirty="0"/>
              <a:t>Click to edit Master subtitle style</a:t>
            </a:r>
          </a:p>
        </p:txBody>
      </p:sp>
      <p:sp>
        <p:nvSpPr>
          <p:cNvPr id="305" name="Title 304"/>
          <p:cNvSpPr>
            <a:spLocks noGrp="1"/>
          </p:cNvSpPr>
          <p:nvPr>
            <p:ph type="title" hasCustomPrompt="1"/>
          </p:nvPr>
        </p:nvSpPr>
        <p:spPr>
          <a:xfrm>
            <a:off x="685800" y="4023360"/>
            <a:ext cx="5815584" cy="982855"/>
          </a:xfrm>
        </p:spPr>
        <p:txBody>
          <a:bodyPr anchor="b">
            <a:noAutofit/>
          </a:bodyPr>
          <a:lstStyle>
            <a:lvl1pPr algn="l">
              <a:lnSpc>
                <a:spcPct val="90000"/>
              </a:lnSpc>
              <a:spcBef>
                <a:spcPts val="0"/>
              </a:spcBef>
              <a:defRPr sz="3600" b="1" cap="all" baseline="0">
                <a:solidFill>
                  <a:schemeClr val="tx1"/>
                </a:solidFill>
                <a:effectLst>
                  <a:outerShdw blurRad="38100" dist="38100" dir="2700000" algn="tl">
                    <a:srgbClr val="000000">
                      <a:alpha val="43137"/>
                    </a:srgbClr>
                  </a:outerShdw>
                </a:effectLst>
                <a:latin typeface="Trebuchet MS" panose="020B0603020202020204" pitchFamily="34" charset="0"/>
              </a:defRPr>
            </a:lvl1pPr>
          </a:lstStyle>
          <a:p>
            <a:r>
              <a:rPr lang="en-US" dirty="0"/>
              <a:t>CLICK TO EDIT MASTER TITLE STYLE</a:t>
            </a:r>
          </a:p>
        </p:txBody>
      </p:sp>
      <p:pic>
        <p:nvPicPr>
          <p:cNvPr id="6" name="Graphic 5">
            <a:extLst>
              <a:ext uri="{FF2B5EF4-FFF2-40B4-BE49-F238E27FC236}">
                <a16:creationId xmlns:a16="http://schemas.microsoft.com/office/drawing/2014/main" id="{887DABAD-3709-40C3-9EFD-BF1A6B6A2044}"/>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40401" r="-3502"/>
          <a:stretch/>
        </p:blipFill>
        <p:spPr>
          <a:xfrm>
            <a:off x="1996931" y="1981572"/>
            <a:ext cx="2011680" cy="1104528"/>
          </a:xfrm>
          <a:prstGeom prst="rect">
            <a:avLst/>
          </a:prstGeom>
        </p:spPr>
      </p:pic>
    </p:spTree>
    <p:extLst>
      <p:ext uri="{BB962C8B-B14F-4D97-AF65-F5344CB8AC3E}">
        <p14:creationId xmlns:p14="http://schemas.microsoft.com/office/powerpoint/2010/main" val="3122506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9" name="Picture 8" descr="A close up of a spider&#10;&#10;Description automatically generated">
            <a:extLst>
              <a:ext uri="{FF2B5EF4-FFF2-40B4-BE49-F238E27FC236}">
                <a16:creationId xmlns:a16="http://schemas.microsoft.com/office/drawing/2014/main" id="{312387AB-4080-4B69-BFCF-F134EF12C77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B8805453-93BD-4B24-A658-29DCC011299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359525" y="4416800"/>
            <a:ext cx="1601595" cy="1298628"/>
          </a:xfrm>
          <a:prstGeom prst="rect">
            <a:avLst/>
          </a:prstGeom>
        </p:spPr>
      </p:pic>
      <p:pic>
        <p:nvPicPr>
          <p:cNvPr id="4" name="Graphic 3">
            <a:extLst>
              <a:ext uri="{FF2B5EF4-FFF2-40B4-BE49-F238E27FC236}">
                <a16:creationId xmlns:a16="http://schemas.microsoft.com/office/drawing/2014/main" id="{1FDA9BB0-5ECC-460A-9E7D-23BD2DACDBB2}"/>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40401" r="-3502"/>
          <a:stretch/>
        </p:blipFill>
        <p:spPr>
          <a:xfrm>
            <a:off x="8732027" y="4513850"/>
            <a:ext cx="2011680" cy="1104528"/>
          </a:xfrm>
          <a:prstGeom prst="rect">
            <a:avLst/>
          </a:prstGeom>
        </p:spPr>
      </p:pic>
    </p:spTree>
    <p:extLst>
      <p:ext uri="{BB962C8B-B14F-4D97-AF65-F5344CB8AC3E}">
        <p14:creationId xmlns:p14="http://schemas.microsoft.com/office/powerpoint/2010/main" val="2414122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9244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230188" indent="-230188">
              <a:buClr>
                <a:schemeClr val="bg2"/>
              </a:buClr>
              <a:buSzPct val="75000"/>
              <a:buFontTx/>
              <a:buBlip>
                <a:blip r:embed="rId2"/>
              </a:buBlip>
              <a:defRPr sz="1400">
                <a:solidFill>
                  <a:schemeClr val="accent4"/>
                </a:solidFill>
              </a:defRPr>
            </a:lvl1pPr>
            <a:lvl2pPr marL="800100" indent="-228600">
              <a:buClr>
                <a:schemeClr val="bg2"/>
              </a:buClr>
              <a:buSzPct val="75000"/>
              <a:buFontTx/>
              <a:buBlip>
                <a:blip r:embed="rId2"/>
              </a:buBlip>
              <a:defRPr sz="1200">
                <a:solidFill>
                  <a:schemeClr val="accent4"/>
                </a:solidFill>
              </a:defRPr>
            </a:lvl2pPr>
            <a:lvl3pPr marL="1258888" indent="-169863">
              <a:buClr>
                <a:schemeClr val="bg2"/>
              </a:buClr>
              <a:buSzPct val="75000"/>
              <a:buFontTx/>
              <a:buBlip>
                <a:blip r:embed="rId2"/>
              </a:buBlip>
              <a:defRPr sz="1100">
                <a:solidFill>
                  <a:schemeClr val="accent4"/>
                </a:solidFill>
              </a:defRPr>
            </a:lvl3pPr>
            <a:lvl4pPr marL="1774825" indent="-228600">
              <a:buClr>
                <a:schemeClr val="bg2"/>
              </a:buClr>
              <a:buSzPct val="75000"/>
              <a:buFontTx/>
              <a:buBlip>
                <a:blip r:embed="rId2"/>
              </a:buBlip>
              <a:defRPr sz="1000">
                <a:solidFill>
                  <a:schemeClr val="accent4"/>
                </a:solidFill>
                <a:latin typeface="Trebuchet MS" panose="020B0603020202020204" pitchFamily="34" charset="0"/>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240403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p:nvSpPr>
        <p:spPr>
          <a:xfrm>
            <a:off x="168283" y="5775855"/>
            <a:ext cx="2762866" cy="248142"/>
          </a:xfrm>
          <a:prstGeom prst="rect">
            <a:avLst/>
          </a:prstGeom>
          <a:noFill/>
          <a:ln w="25400" cap="flat" cmpd="sng" algn="ctr">
            <a:noFill/>
            <a:prstDash val="solid"/>
          </a:ln>
          <a:effectLst/>
        </p:spPr>
        <p:txBody>
          <a:bodyPr rtlCol="0" anchor="b"/>
          <a:lstStyle/>
          <a:p>
            <a:pPr marL="0" marR="0" lvl="0" indent="0" algn="l" defTabSz="457200" eaLnBrk="1" fontAlgn="auto" latinLnBrk="0" hangingPunct="1">
              <a:lnSpc>
                <a:spcPct val="90000"/>
              </a:lnSpc>
              <a:spcBef>
                <a:spcPts val="0"/>
              </a:spcBef>
              <a:spcAft>
                <a:spcPts val="0"/>
              </a:spcAft>
              <a:buClrTx/>
              <a:buSzTx/>
              <a:buFontTx/>
              <a:buNone/>
              <a:tabLst/>
              <a:defRPr/>
            </a:pPr>
            <a:r>
              <a:rPr lang="en-US" sz="7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165146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Subtitle, Content - NO LOGO &amp; PAGE NUMBER">
    <p:spTree>
      <p:nvGrpSpPr>
        <p:cNvPr id="1" name=""/>
        <p:cNvGrpSpPr/>
        <p:nvPr/>
      </p:nvGrpSpPr>
      <p:grpSpPr>
        <a:xfrm>
          <a:off x="0" y="0"/>
          <a:ext cx="0" cy="0"/>
          <a:chOff x="0" y="0"/>
          <a:chExt cx="0" cy="0"/>
        </a:xfrm>
      </p:grpSpPr>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62388" cy="3547957"/>
          </a:xfrm>
        </p:spPr>
        <p:txBody>
          <a:bodyPr/>
          <a:lstStyle>
            <a:lvl1pPr marL="0" indent="0">
              <a:buClr>
                <a:schemeClr val="bg2"/>
              </a:buClr>
              <a:buSzPct val="100000"/>
              <a:buFontTx/>
              <a:buNone/>
              <a:defRPr sz="1400">
                <a:solidFill>
                  <a:schemeClr val="accent4"/>
                </a:solidFill>
              </a:defRPr>
            </a:lvl1pPr>
            <a:lvl2pPr marL="571500" indent="0">
              <a:buClr>
                <a:schemeClr val="bg2"/>
              </a:buClr>
              <a:buSzPct val="100000"/>
              <a:buFontTx/>
              <a:buNone/>
              <a:defRPr sz="1200">
                <a:solidFill>
                  <a:schemeClr val="accent4"/>
                </a:solidFill>
              </a:defRPr>
            </a:lvl2pPr>
            <a:lvl3pPr marL="1089025" indent="0">
              <a:buClr>
                <a:schemeClr val="bg2"/>
              </a:buClr>
              <a:buSzPct val="100000"/>
              <a:buFontTx/>
              <a:buNone/>
              <a:defRPr sz="12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088136"/>
            <a:ext cx="9976104" cy="525463"/>
          </a:xfrm>
        </p:spPr>
        <p:txBody>
          <a:bodyPr/>
          <a:lstStyle>
            <a:lvl1pPr marL="0" indent="0" algn="ctr">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190801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519232" y="1798590"/>
            <a:ext cx="4204402" cy="618631"/>
          </a:xfrm>
        </p:spPr>
        <p:txBody>
          <a:bodyPr/>
          <a:lstStyle>
            <a:lvl1pPr algn="l">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9231" y="3071579"/>
            <a:ext cx="4192841" cy="2517089"/>
          </a:xfrm>
        </p:spPr>
        <p:txBody>
          <a:bodyPr/>
          <a:lstStyle>
            <a:lvl1pPr marL="0" indent="0">
              <a:spcBef>
                <a:spcPts val="500"/>
              </a:spcBef>
              <a:spcAft>
                <a:spcPts val="500"/>
              </a:spcAft>
              <a:buClr>
                <a:schemeClr val="bg2"/>
              </a:buClr>
              <a:buSzPct val="100000"/>
              <a:buFontTx/>
              <a:buNone/>
              <a:defRPr sz="1200">
                <a:solidFill>
                  <a:schemeClr val="accent4"/>
                </a:solidFill>
              </a:defRPr>
            </a:lvl1pPr>
            <a:lvl2pPr marL="571500" indent="0">
              <a:spcBef>
                <a:spcPts val="500"/>
              </a:spcBef>
              <a:spcAft>
                <a:spcPts val="500"/>
              </a:spcAft>
              <a:buClr>
                <a:schemeClr val="bg2"/>
              </a:buClr>
              <a:buSzPct val="100000"/>
              <a:buFontTx/>
              <a:buNone/>
              <a:defRPr sz="1100">
                <a:solidFill>
                  <a:schemeClr val="accent4"/>
                </a:solidFill>
              </a:defRPr>
            </a:lvl2pPr>
            <a:lvl3pPr marL="1089025" indent="0">
              <a:spcBef>
                <a:spcPts val="500"/>
              </a:spcBef>
              <a:spcAft>
                <a:spcPts val="500"/>
              </a:spcAft>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519232" y="2348397"/>
            <a:ext cx="4204402" cy="525463"/>
          </a:xfrm>
        </p:spPr>
        <p:txBody>
          <a:bodyPr/>
          <a:lstStyle>
            <a:lvl1pPr marL="0" indent="0" algn="l">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145819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Alternate Layout">
    <p:spTree>
      <p:nvGrpSpPr>
        <p:cNvPr id="1" name=""/>
        <p:cNvGrpSpPr/>
        <p:nvPr/>
      </p:nvGrpSpPr>
      <p:grpSpPr>
        <a:xfrm>
          <a:off x="0" y="0"/>
          <a:ext cx="0" cy="0"/>
          <a:chOff x="0" y="0"/>
          <a:chExt cx="0" cy="0"/>
        </a:xfrm>
      </p:grpSpPr>
      <p:sp>
        <p:nvSpPr>
          <p:cNvPr id="2" name="Title 1"/>
          <p:cNvSpPr>
            <a:spLocks noGrp="1"/>
          </p:cNvSpPr>
          <p:nvPr>
            <p:ph type="title"/>
          </p:nvPr>
        </p:nvSpPr>
        <p:spPr>
          <a:xfrm>
            <a:off x="4983480" y="1798590"/>
            <a:ext cx="5440680" cy="618631"/>
          </a:xfrm>
        </p:spPr>
        <p:txBody>
          <a:bodyPr/>
          <a:lstStyle>
            <a:lvl1pPr algn="l">
              <a:defRPr sz="28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983480" y="2916936"/>
            <a:ext cx="5431536" cy="2517089"/>
          </a:xfrm>
        </p:spPr>
        <p:txBody>
          <a:bodyPr/>
          <a:lstStyle>
            <a:lvl1pPr marL="0" indent="0">
              <a:spcBef>
                <a:spcPts val="500"/>
              </a:spcBef>
              <a:spcAft>
                <a:spcPts val="500"/>
              </a:spcAft>
              <a:buClr>
                <a:schemeClr val="bg2"/>
              </a:buClr>
              <a:buSzPct val="100000"/>
              <a:buFontTx/>
              <a:buNone/>
              <a:defRPr sz="1200">
                <a:solidFill>
                  <a:schemeClr val="accent4"/>
                </a:solidFill>
              </a:defRPr>
            </a:lvl1pPr>
            <a:lvl2pPr marL="571500" indent="0">
              <a:spcBef>
                <a:spcPts val="500"/>
              </a:spcBef>
              <a:spcAft>
                <a:spcPts val="500"/>
              </a:spcAft>
              <a:buClr>
                <a:schemeClr val="bg2"/>
              </a:buClr>
              <a:buSzPct val="100000"/>
              <a:buFontTx/>
              <a:buNone/>
              <a:defRPr sz="1100">
                <a:solidFill>
                  <a:schemeClr val="accent4"/>
                </a:solidFill>
              </a:defRPr>
            </a:lvl2pPr>
            <a:lvl3pPr marL="1089025" indent="0">
              <a:spcBef>
                <a:spcPts val="500"/>
              </a:spcBef>
              <a:spcAft>
                <a:spcPts val="500"/>
              </a:spcAft>
              <a:buClr>
                <a:schemeClr val="bg2"/>
              </a:buClr>
              <a:buSzPct val="100000"/>
              <a:buFontTx/>
              <a:buNone/>
              <a:defRPr sz="1100">
                <a:solidFill>
                  <a:schemeClr val="accent4"/>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0" y="2368296"/>
            <a:ext cx="5440680" cy="525463"/>
          </a:xfrm>
        </p:spPr>
        <p:txBody>
          <a:bodyPr/>
          <a:lstStyle>
            <a:lvl1pPr marL="0" indent="0" algn="l">
              <a:buFontTx/>
              <a:buNone/>
              <a:defRPr sz="18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29785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6302B7CA-37AE-4D42-BAAD-C239CA228AB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Tree>
    <p:extLst>
      <p:ext uri="{BB962C8B-B14F-4D97-AF65-F5344CB8AC3E}">
        <p14:creationId xmlns:p14="http://schemas.microsoft.com/office/powerpoint/2010/main" val="3398519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CC9D3D8-33FC-4EE7-AE65-7535FEAB06AA}"/>
              </a:ext>
            </a:extLst>
          </p:cNvPr>
          <p:cNvSpPr/>
          <p:nvPr/>
        </p:nvSpPr>
        <p:spPr>
          <a:xfrm>
            <a:off x="0" y="0"/>
            <a:ext cx="10727473" cy="565099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21208"/>
            <a:ext cx="9976104" cy="590931"/>
          </a:xfrm>
        </p:spPr>
        <p:txBody>
          <a:bodyPr/>
          <a:lstStyle>
            <a:lvl1pPr algn="ctr">
              <a:defRPr sz="28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667157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ransition / Segu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3AE616-A526-467A-9354-356237D56F8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2" name="Title 1"/>
          <p:cNvSpPr>
            <a:spLocks noGrp="1"/>
          </p:cNvSpPr>
          <p:nvPr>
            <p:ph type="title"/>
          </p:nvPr>
        </p:nvSpPr>
        <p:spPr>
          <a:xfrm>
            <a:off x="4974336" y="4224528"/>
            <a:ext cx="5376672" cy="1373939"/>
          </a:xfrm>
        </p:spPr>
        <p:txBody>
          <a:bodyPr anchor="b"/>
          <a:lstStyle>
            <a:lvl1pPr algn="ctr">
              <a:defRPr sz="34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701396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Embargo Layou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5E518B9-8953-4D61-86EB-BF726D7CE198}"/>
              </a:ext>
            </a:extLst>
          </p:cNvPr>
          <p:cNvGrpSpPr/>
          <p:nvPr/>
        </p:nvGrpSpPr>
        <p:grpSpPr>
          <a:xfrm>
            <a:off x="-1327308" y="-404866"/>
            <a:ext cx="13626669" cy="6983326"/>
            <a:chOff x="-1327308" y="-404866"/>
            <a:chExt cx="13626669" cy="6983326"/>
          </a:xfrm>
        </p:grpSpPr>
        <p:sp>
          <p:nvSpPr>
            <p:cNvPr id="9" name="Rectangle 8">
              <a:extLst>
                <a:ext uri="{FF2B5EF4-FFF2-40B4-BE49-F238E27FC236}">
                  <a16:creationId xmlns:a16="http://schemas.microsoft.com/office/drawing/2014/main" id="{0486AA18-85AA-4ECF-BC7C-6CDDDFA8AED1}"/>
                </a:ext>
              </a:extLst>
            </p:cNvPr>
            <p:cNvSpPr/>
            <p:nvPr userDrawn="1"/>
          </p:nvSpPr>
          <p:spPr>
            <a:xfrm>
              <a:off x="0" y="0"/>
              <a:ext cx="10972800" cy="6172200"/>
            </a:xfrm>
            <a:prstGeom prst="rect">
              <a:avLst/>
            </a:prstGeom>
            <a:solidFill>
              <a:srgbClr val="9A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16">
              <a:extLst>
                <a:ext uri="{FF2B5EF4-FFF2-40B4-BE49-F238E27FC236}">
                  <a16:creationId xmlns:a16="http://schemas.microsoft.com/office/drawing/2014/main" id="{779DBA0E-78FD-499D-B7C5-9610ED16A58F}"/>
                </a:ext>
              </a:extLst>
            </p:cNvPr>
            <p:cNvSpPr>
              <a:spLocks noEditPoints="1"/>
            </p:cNvSpPr>
            <p:nvPr userDrawn="1"/>
          </p:nvSpPr>
          <p:spPr bwMode="auto">
            <a:xfrm>
              <a:off x="26269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6">
              <a:extLst>
                <a:ext uri="{FF2B5EF4-FFF2-40B4-BE49-F238E27FC236}">
                  <a16:creationId xmlns:a16="http://schemas.microsoft.com/office/drawing/2014/main" id="{4856087B-5738-47BA-B257-0AE16578FE0D}"/>
                </a:ext>
              </a:extLst>
            </p:cNvPr>
            <p:cNvSpPr>
              <a:spLocks noEditPoints="1"/>
            </p:cNvSpPr>
            <p:nvPr userDrawn="1"/>
          </p:nvSpPr>
          <p:spPr bwMode="auto">
            <a:xfrm>
              <a:off x="61660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6">
              <a:extLst>
                <a:ext uri="{FF2B5EF4-FFF2-40B4-BE49-F238E27FC236}">
                  <a16:creationId xmlns:a16="http://schemas.microsoft.com/office/drawing/2014/main" id="{30EA3BC0-CA75-4A9F-844C-9DF7651395F9}"/>
                </a:ext>
              </a:extLst>
            </p:cNvPr>
            <p:cNvSpPr>
              <a:spLocks noEditPoints="1"/>
            </p:cNvSpPr>
            <p:nvPr userDrawn="1"/>
          </p:nvSpPr>
          <p:spPr bwMode="auto">
            <a:xfrm>
              <a:off x="97050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09D9D0DC-416F-4D02-AE51-DC94179FE30F}"/>
                </a:ext>
              </a:extLst>
            </p:cNvPr>
            <p:cNvSpPr>
              <a:spLocks noEditPoints="1"/>
            </p:cNvSpPr>
            <p:nvPr userDrawn="1"/>
          </p:nvSpPr>
          <p:spPr bwMode="auto">
            <a:xfrm>
              <a:off x="132441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6">
              <a:extLst>
                <a:ext uri="{FF2B5EF4-FFF2-40B4-BE49-F238E27FC236}">
                  <a16:creationId xmlns:a16="http://schemas.microsoft.com/office/drawing/2014/main" id="{B3F11494-DD54-4DA3-999D-60884617ABD4}"/>
                </a:ext>
              </a:extLst>
            </p:cNvPr>
            <p:cNvSpPr>
              <a:spLocks noEditPoints="1"/>
            </p:cNvSpPr>
            <p:nvPr userDrawn="1"/>
          </p:nvSpPr>
          <p:spPr bwMode="auto">
            <a:xfrm>
              <a:off x="167831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6">
              <a:extLst>
                <a:ext uri="{FF2B5EF4-FFF2-40B4-BE49-F238E27FC236}">
                  <a16:creationId xmlns:a16="http://schemas.microsoft.com/office/drawing/2014/main" id="{B8DA5A4A-C129-4A6A-8590-D776A55A56C4}"/>
                </a:ext>
              </a:extLst>
            </p:cNvPr>
            <p:cNvSpPr>
              <a:spLocks noEditPoints="1"/>
            </p:cNvSpPr>
            <p:nvPr userDrawn="1"/>
          </p:nvSpPr>
          <p:spPr bwMode="auto">
            <a:xfrm>
              <a:off x="203222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AA72853C-EBAC-4426-B8F7-4D7FF7CE7610}"/>
                </a:ext>
              </a:extLst>
            </p:cNvPr>
            <p:cNvSpPr>
              <a:spLocks noEditPoints="1"/>
            </p:cNvSpPr>
            <p:nvPr userDrawn="1"/>
          </p:nvSpPr>
          <p:spPr bwMode="auto">
            <a:xfrm>
              <a:off x="238613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0AA148D7-A843-4289-9E59-D4B56EBE964F}"/>
                </a:ext>
              </a:extLst>
            </p:cNvPr>
            <p:cNvSpPr>
              <a:spLocks noEditPoints="1"/>
            </p:cNvSpPr>
            <p:nvPr userDrawn="1"/>
          </p:nvSpPr>
          <p:spPr bwMode="auto">
            <a:xfrm>
              <a:off x="274003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6">
              <a:extLst>
                <a:ext uri="{FF2B5EF4-FFF2-40B4-BE49-F238E27FC236}">
                  <a16:creationId xmlns:a16="http://schemas.microsoft.com/office/drawing/2014/main" id="{3DFDAB2E-4FBE-4EA1-9068-98D2A1969CAD}"/>
                </a:ext>
              </a:extLst>
            </p:cNvPr>
            <p:cNvSpPr>
              <a:spLocks noEditPoints="1"/>
            </p:cNvSpPr>
            <p:nvPr userDrawn="1"/>
          </p:nvSpPr>
          <p:spPr bwMode="auto">
            <a:xfrm>
              <a:off x="309394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6">
              <a:extLst>
                <a:ext uri="{FF2B5EF4-FFF2-40B4-BE49-F238E27FC236}">
                  <a16:creationId xmlns:a16="http://schemas.microsoft.com/office/drawing/2014/main" id="{1CB7337C-1F1B-4024-8C1B-114529041011}"/>
                </a:ext>
              </a:extLst>
            </p:cNvPr>
            <p:cNvSpPr>
              <a:spLocks noEditPoints="1"/>
            </p:cNvSpPr>
            <p:nvPr userDrawn="1"/>
          </p:nvSpPr>
          <p:spPr bwMode="auto">
            <a:xfrm>
              <a:off x="344784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3AC71E65-025E-4CD8-9C62-5C672876AB2A}"/>
                </a:ext>
              </a:extLst>
            </p:cNvPr>
            <p:cNvSpPr>
              <a:spLocks noEditPoints="1"/>
            </p:cNvSpPr>
            <p:nvPr userDrawn="1"/>
          </p:nvSpPr>
          <p:spPr bwMode="auto">
            <a:xfrm>
              <a:off x="380175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6">
              <a:extLst>
                <a:ext uri="{FF2B5EF4-FFF2-40B4-BE49-F238E27FC236}">
                  <a16:creationId xmlns:a16="http://schemas.microsoft.com/office/drawing/2014/main" id="{CC69994B-2A96-4E6B-90E0-7C6012E4388B}"/>
                </a:ext>
              </a:extLst>
            </p:cNvPr>
            <p:cNvSpPr>
              <a:spLocks noEditPoints="1"/>
            </p:cNvSpPr>
            <p:nvPr userDrawn="1"/>
          </p:nvSpPr>
          <p:spPr bwMode="auto">
            <a:xfrm>
              <a:off x="415566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6">
              <a:extLst>
                <a:ext uri="{FF2B5EF4-FFF2-40B4-BE49-F238E27FC236}">
                  <a16:creationId xmlns:a16="http://schemas.microsoft.com/office/drawing/2014/main" id="{95DA46AF-2C01-438F-ABE1-131B508F707C}"/>
                </a:ext>
              </a:extLst>
            </p:cNvPr>
            <p:cNvSpPr>
              <a:spLocks noEditPoints="1"/>
            </p:cNvSpPr>
            <p:nvPr userDrawn="1"/>
          </p:nvSpPr>
          <p:spPr bwMode="auto">
            <a:xfrm>
              <a:off x="450956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6">
              <a:extLst>
                <a:ext uri="{FF2B5EF4-FFF2-40B4-BE49-F238E27FC236}">
                  <a16:creationId xmlns:a16="http://schemas.microsoft.com/office/drawing/2014/main" id="{AD1F7F7D-46C6-41FC-9A05-60CDDDABC9B8}"/>
                </a:ext>
              </a:extLst>
            </p:cNvPr>
            <p:cNvSpPr>
              <a:spLocks noEditPoints="1"/>
            </p:cNvSpPr>
            <p:nvPr userDrawn="1"/>
          </p:nvSpPr>
          <p:spPr bwMode="auto">
            <a:xfrm>
              <a:off x="486347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6">
              <a:extLst>
                <a:ext uri="{FF2B5EF4-FFF2-40B4-BE49-F238E27FC236}">
                  <a16:creationId xmlns:a16="http://schemas.microsoft.com/office/drawing/2014/main" id="{E6044945-DD35-4A1F-B666-67B79DB3B9E2}"/>
                </a:ext>
              </a:extLst>
            </p:cNvPr>
            <p:cNvSpPr>
              <a:spLocks noEditPoints="1"/>
            </p:cNvSpPr>
            <p:nvPr userDrawn="1"/>
          </p:nvSpPr>
          <p:spPr bwMode="auto">
            <a:xfrm>
              <a:off x="521737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6">
              <a:extLst>
                <a:ext uri="{FF2B5EF4-FFF2-40B4-BE49-F238E27FC236}">
                  <a16:creationId xmlns:a16="http://schemas.microsoft.com/office/drawing/2014/main" id="{B6707B12-7E15-44BA-A75C-D231A0BD9DDF}"/>
                </a:ext>
              </a:extLst>
            </p:cNvPr>
            <p:cNvSpPr>
              <a:spLocks noEditPoints="1"/>
            </p:cNvSpPr>
            <p:nvPr userDrawn="1"/>
          </p:nvSpPr>
          <p:spPr bwMode="auto">
            <a:xfrm>
              <a:off x="557128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6">
              <a:extLst>
                <a:ext uri="{FF2B5EF4-FFF2-40B4-BE49-F238E27FC236}">
                  <a16:creationId xmlns:a16="http://schemas.microsoft.com/office/drawing/2014/main" id="{C9CA6F74-E612-4E07-826D-3714EA654BEB}"/>
                </a:ext>
              </a:extLst>
            </p:cNvPr>
            <p:cNvSpPr>
              <a:spLocks noEditPoints="1"/>
            </p:cNvSpPr>
            <p:nvPr userDrawn="1"/>
          </p:nvSpPr>
          <p:spPr bwMode="auto">
            <a:xfrm>
              <a:off x="592519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6">
              <a:extLst>
                <a:ext uri="{FF2B5EF4-FFF2-40B4-BE49-F238E27FC236}">
                  <a16:creationId xmlns:a16="http://schemas.microsoft.com/office/drawing/2014/main" id="{9C232950-AF88-4D8C-98A2-58E2906C02B8}"/>
                </a:ext>
              </a:extLst>
            </p:cNvPr>
            <p:cNvSpPr>
              <a:spLocks noEditPoints="1"/>
            </p:cNvSpPr>
            <p:nvPr userDrawn="1"/>
          </p:nvSpPr>
          <p:spPr bwMode="auto">
            <a:xfrm>
              <a:off x="627909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6">
              <a:extLst>
                <a:ext uri="{FF2B5EF4-FFF2-40B4-BE49-F238E27FC236}">
                  <a16:creationId xmlns:a16="http://schemas.microsoft.com/office/drawing/2014/main" id="{577A18B0-195A-44F8-8045-DEE9F4805CFE}"/>
                </a:ext>
              </a:extLst>
            </p:cNvPr>
            <p:cNvSpPr>
              <a:spLocks noEditPoints="1"/>
            </p:cNvSpPr>
            <p:nvPr userDrawn="1"/>
          </p:nvSpPr>
          <p:spPr bwMode="auto">
            <a:xfrm>
              <a:off x="663300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6">
              <a:extLst>
                <a:ext uri="{FF2B5EF4-FFF2-40B4-BE49-F238E27FC236}">
                  <a16:creationId xmlns:a16="http://schemas.microsoft.com/office/drawing/2014/main" id="{C57DA582-5E40-4087-915C-A8AFB763CE7F}"/>
                </a:ext>
              </a:extLst>
            </p:cNvPr>
            <p:cNvSpPr>
              <a:spLocks noEditPoints="1"/>
            </p:cNvSpPr>
            <p:nvPr userDrawn="1"/>
          </p:nvSpPr>
          <p:spPr bwMode="auto">
            <a:xfrm>
              <a:off x="698690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6">
              <a:extLst>
                <a:ext uri="{FF2B5EF4-FFF2-40B4-BE49-F238E27FC236}">
                  <a16:creationId xmlns:a16="http://schemas.microsoft.com/office/drawing/2014/main" id="{6B9446B2-AA95-41F1-8CE9-9C293FF2FFB9}"/>
                </a:ext>
              </a:extLst>
            </p:cNvPr>
            <p:cNvSpPr>
              <a:spLocks noEditPoints="1"/>
            </p:cNvSpPr>
            <p:nvPr userDrawn="1"/>
          </p:nvSpPr>
          <p:spPr bwMode="auto">
            <a:xfrm>
              <a:off x="734081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6">
              <a:extLst>
                <a:ext uri="{FF2B5EF4-FFF2-40B4-BE49-F238E27FC236}">
                  <a16:creationId xmlns:a16="http://schemas.microsoft.com/office/drawing/2014/main" id="{09C2F6DB-63BE-4BEF-BD50-8E85A06AF348}"/>
                </a:ext>
              </a:extLst>
            </p:cNvPr>
            <p:cNvSpPr>
              <a:spLocks noEditPoints="1"/>
            </p:cNvSpPr>
            <p:nvPr userDrawn="1"/>
          </p:nvSpPr>
          <p:spPr bwMode="auto">
            <a:xfrm>
              <a:off x="769472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6">
              <a:extLst>
                <a:ext uri="{FF2B5EF4-FFF2-40B4-BE49-F238E27FC236}">
                  <a16:creationId xmlns:a16="http://schemas.microsoft.com/office/drawing/2014/main" id="{AB269B44-FFE3-44F5-9547-2D6656916371}"/>
                </a:ext>
              </a:extLst>
            </p:cNvPr>
            <p:cNvSpPr>
              <a:spLocks noEditPoints="1"/>
            </p:cNvSpPr>
            <p:nvPr userDrawn="1"/>
          </p:nvSpPr>
          <p:spPr bwMode="auto">
            <a:xfrm>
              <a:off x="804862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6">
              <a:extLst>
                <a:ext uri="{FF2B5EF4-FFF2-40B4-BE49-F238E27FC236}">
                  <a16:creationId xmlns:a16="http://schemas.microsoft.com/office/drawing/2014/main" id="{D7B33E0B-D54D-4AD0-93EB-2D85D95AA705}"/>
                </a:ext>
              </a:extLst>
            </p:cNvPr>
            <p:cNvSpPr>
              <a:spLocks noEditPoints="1"/>
            </p:cNvSpPr>
            <p:nvPr userDrawn="1"/>
          </p:nvSpPr>
          <p:spPr bwMode="auto">
            <a:xfrm>
              <a:off x="840253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6">
              <a:extLst>
                <a:ext uri="{FF2B5EF4-FFF2-40B4-BE49-F238E27FC236}">
                  <a16:creationId xmlns:a16="http://schemas.microsoft.com/office/drawing/2014/main" id="{C82CDED5-DC3C-4291-8FB5-4FBECACC0932}"/>
                </a:ext>
              </a:extLst>
            </p:cNvPr>
            <p:cNvSpPr>
              <a:spLocks noEditPoints="1"/>
            </p:cNvSpPr>
            <p:nvPr userDrawn="1"/>
          </p:nvSpPr>
          <p:spPr bwMode="auto">
            <a:xfrm>
              <a:off x="875643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38B0CFAC-4CC8-4BD7-9602-D3F62B41114E}"/>
                </a:ext>
              </a:extLst>
            </p:cNvPr>
            <p:cNvSpPr>
              <a:spLocks noEditPoints="1"/>
            </p:cNvSpPr>
            <p:nvPr userDrawn="1"/>
          </p:nvSpPr>
          <p:spPr bwMode="auto">
            <a:xfrm>
              <a:off x="9110345"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6">
              <a:extLst>
                <a:ext uri="{FF2B5EF4-FFF2-40B4-BE49-F238E27FC236}">
                  <a16:creationId xmlns:a16="http://schemas.microsoft.com/office/drawing/2014/main" id="{9D7BB7E2-49CE-405B-BBC3-0D3235E735E9}"/>
                </a:ext>
              </a:extLst>
            </p:cNvPr>
            <p:cNvSpPr>
              <a:spLocks noEditPoints="1"/>
            </p:cNvSpPr>
            <p:nvPr userDrawn="1"/>
          </p:nvSpPr>
          <p:spPr bwMode="auto">
            <a:xfrm>
              <a:off x="946425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6">
              <a:extLst>
                <a:ext uri="{FF2B5EF4-FFF2-40B4-BE49-F238E27FC236}">
                  <a16:creationId xmlns:a16="http://schemas.microsoft.com/office/drawing/2014/main" id="{D724979D-D321-46A4-8BFB-4BE56A78EDC3}"/>
                </a:ext>
              </a:extLst>
            </p:cNvPr>
            <p:cNvSpPr>
              <a:spLocks noEditPoints="1"/>
            </p:cNvSpPr>
            <p:nvPr userDrawn="1"/>
          </p:nvSpPr>
          <p:spPr bwMode="auto">
            <a:xfrm>
              <a:off x="9818157"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6">
              <a:extLst>
                <a:ext uri="{FF2B5EF4-FFF2-40B4-BE49-F238E27FC236}">
                  <a16:creationId xmlns:a16="http://schemas.microsoft.com/office/drawing/2014/main" id="{A90ECEE1-1C0E-48A4-8212-4FDF80E34007}"/>
                </a:ext>
              </a:extLst>
            </p:cNvPr>
            <p:cNvSpPr>
              <a:spLocks noEditPoints="1"/>
            </p:cNvSpPr>
            <p:nvPr userDrawn="1"/>
          </p:nvSpPr>
          <p:spPr bwMode="auto">
            <a:xfrm>
              <a:off x="10172063"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6A4F312E-AC0E-438F-85DE-734894B59F55}"/>
                </a:ext>
              </a:extLst>
            </p:cNvPr>
            <p:cNvSpPr>
              <a:spLocks noEditPoints="1"/>
            </p:cNvSpPr>
            <p:nvPr userDrawn="1"/>
          </p:nvSpPr>
          <p:spPr bwMode="auto">
            <a:xfrm>
              <a:off x="10525969"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6">
              <a:extLst>
                <a:ext uri="{FF2B5EF4-FFF2-40B4-BE49-F238E27FC236}">
                  <a16:creationId xmlns:a16="http://schemas.microsoft.com/office/drawing/2014/main" id="{1143C46B-BB0E-42E1-91DB-CF7866DEF0A7}"/>
                </a:ext>
              </a:extLst>
            </p:cNvPr>
            <p:cNvSpPr>
              <a:spLocks noEditPoints="1"/>
            </p:cNvSpPr>
            <p:nvPr userDrawn="1"/>
          </p:nvSpPr>
          <p:spPr bwMode="auto">
            <a:xfrm>
              <a:off x="10879862"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6">
              <a:extLst>
                <a:ext uri="{FF2B5EF4-FFF2-40B4-BE49-F238E27FC236}">
                  <a16:creationId xmlns:a16="http://schemas.microsoft.com/office/drawing/2014/main" id="{8789D5ED-08F4-45B7-96D5-9DB37E826F7A}"/>
                </a:ext>
              </a:extLst>
            </p:cNvPr>
            <p:cNvSpPr>
              <a:spLocks noEditPoints="1"/>
            </p:cNvSpPr>
            <p:nvPr userDrawn="1"/>
          </p:nvSpPr>
          <p:spPr bwMode="auto">
            <a:xfrm>
              <a:off x="-91211" y="-412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6">
              <a:extLst>
                <a:ext uri="{FF2B5EF4-FFF2-40B4-BE49-F238E27FC236}">
                  <a16:creationId xmlns:a16="http://schemas.microsoft.com/office/drawing/2014/main" id="{C71D4383-262D-49BE-8F2A-35EABE4CA514}"/>
                </a:ext>
              </a:extLst>
            </p:cNvPr>
            <p:cNvSpPr>
              <a:spLocks noEditPoints="1"/>
            </p:cNvSpPr>
            <p:nvPr userDrawn="1"/>
          </p:nvSpPr>
          <p:spPr bwMode="auto">
            <a:xfrm>
              <a:off x="26269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6">
              <a:extLst>
                <a:ext uri="{FF2B5EF4-FFF2-40B4-BE49-F238E27FC236}">
                  <a16:creationId xmlns:a16="http://schemas.microsoft.com/office/drawing/2014/main" id="{B2D051A4-B41D-49C5-BCBA-B200CE92746B}"/>
                </a:ext>
              </a:extLst>
            </p:cNvPr>
            <p:cNvSpPr>
              <a:spLocks noEditPoints="1"/>
            </p:cNvSpPr>
            <p:nvPr userDrawn="1"/>
          </p:nvSpPr>
          <p:spPr bwMode="auto">
            <a:xfrm>
              <a:off x="61660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6">
              <a:extLst>
                <a:ext uri="{FF2B5EF4-FFF2-40B4-BE49-F238E27FC236}">
                  <a16:creationId xmlns:a16="http://schemas.microsoft.com/office/drawing/2014/main" id="{EA204CAE-8CAD-4182-AFDF-6D71A5318AFE}"/>
                </a:ext>
              </a:extLst>
            </p:cNvPr>
            <p:cNvSpPr>
              <a:spLocks noEditPoints="1"/>
            </p:cNvSpPr>
            <p:nvPr userDrawn="1"/>
          </p:nvSpPr>
          <p:spPr bwMode="auto">
            <a:xfrm>
              <a:off x="97050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16">
              <a:extLst>
                <a:ext uri="{FF2B5EF4-FFF2-40B4-BE49-F238E27FC236}">
                  <a16:creationId xmlns:a16="http://schemas.microsoft.com/office/drawing/2014/main" id="{F2D419D0-1198-497F-8FCB-0E4E01ABEB55}"/>
                </a:ext>
              </a:extLst>
            </p:cNvPr>
            <p:cNvSpPr>
              <a:spLocks noEditPoints="1"/>
            </p:cNvSpPr>
            <p:nvPr userDrawn="1"/>
          </p:nvSpPr>
          <p:spPr bwMode="auto">
            <a:xfrm>
              <a:off x="132441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42DA3B58-E508-46A3-B351-BFD7A44A3407}"/>
                </a:ext>
              </a:extLst>
            </p:cNvPr>
            <p:cNvSpPr>
              <a:spLocks noEditPoints="1"/>
            </p:cNvSpPr>
            <p:nvPr userDrawn="1"/>
          </p:nvSpPr>
          <p:spPr bwMode="auto">
            <a:xfrm>
              <a:off x="167831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6">
              <a:extLst>
                <a:ext uri="{FF2B5EF4-FFF2-40B4-BE49-F238E27FC236}">
                  <a16:creationId xmlns:a16="http://schemas.microsoft.com/office/drawing/2014/main" id="{E56F4597-4576-4F1D-9E8B-57D61B7AF97B}"/>
                </a:ext>
              </a:extLst>
            </p:cNvPr>
            <p:cNvSpPr>
              <a:spLocks noEditPoints="1"/>
            </p:cNvSpPr>
            <p:nvPr userDrawn="1"/>
          </p:nvSpPr>
          <p:spPr bwMode="auto">
            <a:xfrm>
              <a:off x="203222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6">
              <a:extLst>
                <a:ext uri="{FF2B5EF4-FFF2-40B4-BE49-F238E27FC236}">
                  <a16:creationId xmlns:a16="http://schemas.microsoft.com/office/drawing/2014/main" id="{C16A7CB5-E8F5-43EC-B4DA-8367563CBA22}"/>
                </a:ext>
              </a:extLst>
            </p:cNvPr>
            <p:cNvSpPr>
              <a:spLocks noEditPoints="1"/>
            </p:cNvSpPr>
            <p:nvPr userDrawn="1"/>
          </p:nvSpPr>
          <p:spPr bwMode="auto">
            <a:xfrm>
              <a:off x="238613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6">
              <a:extLst>
                <a:ext uri="{FF2B5EF4-FFF2-40B4-BE49-F238E27FC236}">
                  <a16:creationId xmlns:a16="http://schemas.microsoft.com/office/drawing/2014/main" id="{B63EEF7E-F8C7-40A7-9EC5-7A2377B3E9AD}"/>
                </a:ext>
              </a:extLst>
            </p:cNvPr>
            <p:cNvSpPr>
              <a:spLocks noEditPoints="1"/>
            </p:cNvSpPr>
            <p:nvPr userDrawn="1"/>
          </p:nvSpPr>
          <p:spPr bwMode="auto">
            <a:xfrm>
              <a:off x="274003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6">
              <a:extLst>
                <a:ext uri="{FF2B5EF4-FFF2-40B4-BE49-F238E27FC236}">
                  <a16:creationId xmlns:a16="http://schemas.microsoft.com/office/drawing/2014/main" id="{18561612-6FBC-464D-9063-754B5DF158DD}"/>
                </a:ext>
              </a:extLst>
            </p:cNvPr>
            <p:cNvSpPr>
              <a:spLocks noEditPoints="1"/>
            </p:cNvSpPr>
            <p:nvPr userDrawn="1"/>
          </p:nvSpPr>
          <p:spPr bwMode="auto">
            <a:xfrm>
              <a:off x="309394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6">
              <a:extLst>
                <a:ext uri="{FF2B5EF4-FFF2-40B4-BE49-F238E27FC236}">
                  <a16:creationId xmlns:a16="http://schemas.microsoft.com/office/drawing/2014/main" id="{9FB80B49-CDD0-491F-B397-AF746CB74515}"/>
                </a:ext>
              </a:extLst>
            </p:cNvPr>
            <p:cNvSpPr>
              <a:spLocks noEditPoints="1"/>
            </p:cNvSpPr>
            <p:nvPr userDrawn="1"/>
          </p:nvSpPr>
          <p:spPr bwMode="auto">
            <a:xfrm>
              <a:off x="344784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6">
              <a:extLst>
                <a:ext uri="{FF2B5EF4-FFF2-40B4-BE49-F238E27FC236}">
                  <a16:creationId xmlns:a16="http://schemas.microsoft.com/office/drawing/2014/main" id="{F04631F3-C493-4A64-AAFD-4686A560F6A4}"/>
                </a:ext>
              </a:extLst>
            </p:cNvPr>
            <p:cNvSpPr>
              <a:spLocks noEditPoints="1"/>
            </p:cNvSpPr>
            <p:nvPr userDrawn="1"/>
          </p:nvSpPr>
          <p:spPr bwMode="auto">
            <a:xfrm>
              <a:off x="380175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6">
              <a:extLst>
                <a:ext uri="{FF2B5EF4-FFF2-40B4-BE49-F238E27FC236}">
                  <a16:creationId xmlns:a16="http://schemas.microsoft.com/office/drawing/2014/main" id="{A457E3A0-7D3B-4D8D-909F-FA0F06B944BC}"/>
                </a:ext>
              </a:extLst>
            </p:cNvPr>
            <p:cNvSpPr>
              <a:spLocks noEditPoints="1"/>
            </p:cNvSpPr>
            <p:nvPr userDrawn="1"/>
          </p:nvSpPr>
          <p:spPr bwMode="auto">
            <a:xfrm>
              <a:off x="415566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6">
              <a:extLst>
                <a:ext uri="{FF2B5EF4-FFF2-40B4-BE49-F238E27FC236}">
                  <a16:creationId xmlns:a16="http://schemas.microsoft.com/office/drawing/2014/main" id="{D8E8EADD-8531-47CC-A9F2-A5B20F7DA151}"/>
                </a:ext>
              </a:extLst>
            </p:cNvPr>
            <p:cNvSpPr>
              <a:spLocks noEditPoints="1"/>
            </p:cNvSpPr>
            <p:nvPr userDrawn="1"/>
          </p:nvSpPr>
          <p:spPr bwMode="auto">
            <a:xfrm>
              <a:off x="450956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6">
              <a:extLst>
                <a:ext uri="{FF2B5EF4-FFF2-40B4-BE49-F238E27FC236}">
                  <a16:creationId xmlns:a16="http://schemas.microsoft.com/office/drawing/2014/main" id="{24D2EADF-B7B9-4986-AEDB-A2D41F636C1C}"/>
                </a:ext>
              </a:extLst>
            </p:cNvPr>
            <p:cNvSpPr>
              <a:spLocks noEditPoints="1"/>
            </p:cNvSpPr>
            <p:nvPr userDrawn="1"/>
          </p:nvSpPr>
          <p:spPr bwMode="auto">
            <a:xfrm>
              <a:off x="486347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0683D26A-EB07-4380-8914-B6AECFE4BF3D}"/>
                </a:ext>
              </a:extLst>
            </p:cNvPr>
            <p:cNvSpPr>
              <a:spLocks noEditPoints="1"/>
            </p:cNvSpPr>
            <p:nvPr userDrawn="1"/>
          </p:nvSpPr>
          <p:spPr bwMode="auto">
            <a:xfrm>
              <a:off x="521737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78C3AD2F-A184-4332-ADCE-E7FEDE7BA62B}"/>
                </a:ext>
              </a:extLst>
            </p:cNvPr>
            <p:cNvSpPr>
              <a:spLocks noEditPoints="1"/>
            </p:cNvSpPr>
            <p:nvPr userDrawn="1"/>
          </p:nvSpPr>
          <p:spPr bwMode="auto">
            <a:xfrm>
              <a:off x="557128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6">
              <a:extLst>
                <a:ext uri="{FF2B5EF4-FFF2-40B4-BE49-F238E27FC236}">
                  <a16:creationId xmlns:a16="http://schemas.microsoft.com/office/drawing/2014/main" id="{01ACBB54-13C8-4052-B203-3996848511D8}"/>
                </a:ext>
              </a:extLst>
            </p:cNvPr>
            <p:cNvSpPr>
              <a:spLocks noEditPoints="1"/>
            </p:cNvSpPr>
            <p:nvPr userDrawn="1"/>
          </p:nvSpPr>
          <p:spPr bwMode="auto">
            <a:xfrm>
              <a:off x="592519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6">
              <a:extLst>
                <a:ext uri="{FF2B5EF4-FFF2-40B4-BE49-F238E27FC236}">
                  <a16:creationId xmlns:a16="http://schemas.microsoft.com/office/drawing/2014/main" id="{892B4C18-A783-475D-8EEF-F11FBA1A3271}"/>
                </a:ext>
              </a:extLst>
            </p:cNvPr>
            <p:cNvSpPr>
              <a:spLocks noEditPoints="1"/>
            </p:cNvSpPr>
            <p:nvPr userDrawn="1"/>
          </p:nvSpPr>
          <p:spPr bwMode="auto">
            <a:xfrm>
              <a:off x="627909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6">
              <a:extLst>
                <a:ext uri="{FF2B5EF4-FFF2-40B4-BE49-F238E27FC236}">
                  <a16:creationId xmlns:a16="http://schemas.microsoft.com/office/drawing/2014/main" id="{A62353FE-8604-486E-9560-78C474AC8F4C}"/>
                </a:ext>
              </a:extLst>
            </p:cNvPr>
            <p:cNvSpPr>
              <a:spLocks noEditPoints="1"/>
            </p:cNvSpPr>
            <p:nvPr userDrawn="1"/>
          </p:nvSpPr>
          <p:spPr bwMode="auto">
            <a:xfrm>
              <a:off x="663300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16">
              <a:extLst>
                <a:ext uri="{FF2B5EF4-FFF2-40B4-BE49-F238E27FC236}">
                  <a16:creationId xmlns:a16="http://schemas.microsoft.com/office/drawing/2014/main" id="{4A5FC7DA-BB86-43EB-AC23-48D1752A6A68}"/>
                </a:ext>
              </a:extLst>
            </p:cNvPr>
            <p:cNvSpPr>
              <a:spLocks noEditPoints="1"/>
            </p:cNvSpPr>
            <p:nvPr userDrawn="1"/>
          </p:nvSpPr>
          <p:spPr bwMode="auto">
            <a:xfrm>
              <a:off x="698690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16">
              <a:extLst>
                <a:ext uri="{FF2B5EF4-FFF2-40B4-BE49-F238E27FC236}">
                  <a16:creationId xmlns:a16="http://schemas.microsoft.com/office/drawing/2014/main" id="{57B12D9F-3BBD-4FAF-A8AB-5C3268032924}"/>
                </a:ext>
              </a:extLst>
            </p:cNvPr>
            <p:cNvSpPr>
              <a:spLocks noEditPoints="1"/>
            </p:cNvSpPr>
            <p:nvPr userDrawn="1"/>
          </p:nvSpPr>
          <p:spPr bwMode="auto">
            <a:xfrm>
              <a:off x="734081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16">
              <a:extLst>
                <a:ext uri="{FF2B5EF4-FFF2-40B4-BE49-F238E27FC236}">
                  <a16:creationId xmlns:a16="http://schemas.microsoft.com/office/drawing/2014/main" id="{B7B50CA6-941B-4F77-891D-BA2C28D0CABB}"/>
                </a:ext>
              </a:extLst>
            </p:cNvPr>
            <p:cNvSpPr>
              <a:spLocks noEditPoints="1"/>
            </p:cNvSpPr>
            <p:nvPr userDrawn="1"/>
          </p:nvSpPr>
          <p:spPr bwMode="auto">
            <a:xfrm>
              <a:off x="769472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16">
              <a:extLst>
                <a:ext uri="{FF2B5EF4-FFF2-40B4-BE49-F238E27FC236}">
                  <a16:creationId xmlns:a16="http://schemas.microsoft.com/office/drawing/2014/main" id="{0194FC04-B2A1-4C52-B275-3D32DD41DDB9}"/>
                </a:ext>
              </a:extLst>
            </p:cNvPr>
            <p:cNvSpPr>
              <a:spLocks noEditPoints="1"/>
            </p:cNvSpPr>
            <p:nvPr userDrawn="1"/>
          </p:nvSpPr>
          <p:spPr bwMode="auto">
            <a:xfrm>
              <a:off x="804862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6">
              <a:extLst>
                <a:ext uri="{FF2B5EF4-FFF2-40B4-BE49-F238E27FC236}">
                  <a16:creationId xmlns:a16="http://schemas.microsoft.com/office/drawing/2014/main" id="{3055B924-F529-4C4C-A7F1-F0D1B50A73A8}"/>
                </a:ext>
              </a:extLst>
            </p:cNvPr>
            <p:cNvSpPr>
              <a:spLocks noEditPoints="1"/>
            </p:cNvSpPr>
            <p:nvPr userDrawn="1"/>
          </p:nvSpPr>
          <p:spPr bwMode="auto">
            <a:xfrm>
              <a:off x="840253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6">
              <a:extLst>
                <a:ext uri="{FF2B5EF4-FFF2-40B4-BE49-F238E27FC236}">
                  <a16:creationId xmlns:a16="http://schemas.microsoft.com/office/drawing/2014/main" id="{1DCBE022-831C-4DEF-8567-F73AB476C6EB}"/>
                </a:ext>
              </a:extLst>
            </p:cNvPr>
            <p:cNvSpPr>
              <a:spLocks noEditPoints="1"/>
            </p:cNvSpPr>
            <p:nvPr userDrawn="1"/>
          </p:nvSpPr>
          <p:spPr bwMode="auto">
            <a:xfrm>
              <a:off x="875643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6">
              <a:extLst>
                <a:ext uri="{FF2B5EF4-FFF2-40B4-BE49-F238E27FC236}">
                  <a16:creationId xmlns:a16="http://schemas.microsoft.com/office/drawing/2014/main" id="{4677A0E0-1BE9-4AD9-8081-3970B6DE7614}"/>
                </a:ext>
              </a:extLst>
            </p:cNvPr>
            <p:cNvSpPr>
              <a:spLocks noEditPoints="1"/>
            </p:cNvSpPr>
            <p:nvPr userDrawn="1"/>
          </p:nvSpPr>
          <p:spPr bwMode="auto">
            <a:xfrm>
              <a:off x="9110345"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16">
              <a:extLst>
                <a:ext uri="{FF2B5EF4-FFF2-40B4-BE49-F238E27FC236}">
                  <a16:creationId xmlns:a16="http://schemas.microsoft.com/office/drawing/2014/main" id="{5056D7AA-7E9E-4019-92DE-9258C7BADCAC}"/>
                </a:ext>
              </a:extLst>
            </p:cNvPr>
            <p:cNvSpPr>
              <a:spLocks noEditPoints="1"/>
            </p:cNvSpPr>
            <p:nvPr userDrawn="1"/>
          </p:nvSpPr>
          <p:spPr bwMode="auto">
            <a:xfrm>
              <a:off x="946425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6">
              <a:extLst>
                <a:ext uri="{FF2B5EF4-FFF2-40B4-BE49-F238E27FC236}">
                  <a16:creationId xmlns:a16="http://schemas.microsoft.com/office/drawing/2014/main" id="{B52F2FF3-8B1D-4A44-8280-D43163EC0C72}"/>
                </a:ext>
              </a:extLst>
            </p:cNvPr>
            <p:cNvSpPr>
              <a:spLocks noEditPoints="1"/>
            </p:cNvSpPr>
            <p:nvPr userDrawn="1"/>
          </p:nvSpPr>
          <p:spPr bwMode="auto">
            <a:xfrm>
              <a:off x="9818157"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16">
              <a:extLst>
                <a:ext uri="{FF2B5EF4-FFF2-40B4-BE49-F238E27FC236}">
                  <a16:creationId xmlns:a16="http://schemas.microsoft.com/office/drawing/2014/main" id="{8B2B15A4-341E-44E2-AA50-1BF44E938792}"/>
                </a:ext>
              </a:extLst>
            </p:cNvPr>
            <p:cNvSpPr>
              <a:spLocks noEditPoints="1"/>
            </p:cNvSpPr>
            <p:nvPr userDrawn="1"/>
          </p:nvSpPr>
          <p:spPr bwMode="auto">
            <a:xfrm>
              <a:off x="10172063"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16">
              <a:extLst>
                <a:ext uri="{FF2B5EF4-FFF2-40B4-BE49-F238E27FC236}">
                  <a16:creationId xmlns:a16="http://schemas.microsoft.com/office/drawing/2014/main" id="{ACC84E38-6617-4E04-B995-881604F99C4A}"/>
                </a:ext>
              </a:extLst>
            </p:cNvPr>
            <p:cNvSpPr>
              <a:spLocks noEditPoints="1"/>
            </p:cNvSpPr>
            <p:nvPr userDrawn="1"/>
          </p:nvSpPr>
          <p:spPr bwMode="auto">
            <a:xfrm>
              <a:off x="10525969"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16">
              <a:extLst>
                <a:ext uri="{FF2B5EF4-FFF2-40B4-BE49-F238E27FC236}">
                  <a16:creationId xmlns:a16="http://schemas.microsoft.com/office/drawing/2014/main" id="{C6B285A5-12A2-48AF-893D-59830166139E}"/>
                </a:ext>
              </a:extLst>
            </p:cNvPr>
            <p:cNvSpPr>
              <a:spLocks noEditPoints="1"/>
            </p:cNvSpPr>
            <p:nvPr userDrawn="1"/>
          </p:nvSpPr>
          <p:spPr bwMode="auto">
            <a:xfrm>
              <a:off x="10879862"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16">
              <a:extLst>
                <a:ext uri="{FF2B5EF4-FFF2-40B4-BE49-F238E27FC236}">
                  <a16:creationId xmlns:a16="http://schemas.microsoft.com/office/drawing/2014/main" id="{47084835-C1A6-434A-A2AB-3E7DA4267BA8}"/>
                </a:ext>
              </a:extLst>
            </p:cNvPr>
            <p:cNvSpPr>
              <a:spLocks noEditPoints="1"/>
            </p:cNvSpPr>
            <p:nvPr userDrawn="1"/>
          </p:nvSpPr>
          <p:spPr bwMode="auto">
            <a:xfrm>
              <a:off x="-91211" y="7628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16">
              <a:extLst>
                <a:ext uri="{FF2B5EF4-FFF2-40B4-BE49-F238E27FC236}">
                  <a16:creationId xmlns:a16="http://schemas.microsoft.com/office/drawing/2014/main" id="{82D26294-EE4F-4381-8B0F-4CE7F3A1A32F}"/>
                </a:ext>
              </a:extLst>
            </p:cNvPr>
            <p:cNvSpPr>
              <a:spLocks noEditPoints="1"/>
            </p:cNvSpPr>
            <p:nvPr userDrawn="1"/>
          </p:nvSpPr>
          <p:spPr bwMode="auto">
            <a:xfrm>
              <a:off x="26269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16">
              <a:extLst>
                <a:ext uri="{FF2B5EF4-FFF2-40B4-BE49-F238E27FC236}">
                  <a16:creationId xmlns:a16="http://schemas.microsoft.com/office/drawing/2014/main" id="{B1EE9A53-A80E-4B20-9E04-100060C781A7}"/>
                </a:ext>
              </a:extLst>
            </p:cNvPr>
            <p:cNvSpPr>
              <a:spLocks noEditPoints="1"/>
            </p:cNvSpPr>
            <p:nvPr userDrawn="1"/>
          </p:nvSpPr>
          <p:spPr bwMode="auto">
            <a:xfrm>
              <a:off x="61660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16">
              <a:extLst>
                <a:ext uri="{FF2B5EF4-FFF2-40B4-BE49-F238E27FC236}">
                  <a16:creationId xmlns:a16="http://schemas.microsoft.com/office/drawing/2014/main" id="{C3C136FE-F981-49F6-8875-8AD586CA8527}"/>
                </a:ext>
              </a:extLst>
            </p:cNvPr>
            <p:cNvSpPr>
              <a:spLocks noEditPoints="1"/>
            </p:cNvSpPr>
            <p:nvPr userDrawn="1"/>
          </p:nvSpPr>
          <p:spPr bwMode="auto">
            <a:xfrm>
              <a:off x="97050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16">
              <a:extLst>
                <a:ext uri="{FF2B5EF4-FFF2-40B4-BE49-F238E27FC236}">
                  <a16:creationId xmlns:a16="http://schemas.microsoft.com/office/drawing/2014/main" id="{FC84C1D9-DA95-4BF6-A71F-86DC6A2FA963}"/>
                </a:ext>
              </a:extLst>
            </p:cNvPr>
            <p:cNvSpPr>
              <a:spLocks noEditPoints="1"/>
            </p:cNvSpPr>
            <p:nvPr userDrawn="1"/>
          </p:nvSpPr>
          <p:spPr bwMode="auto">
            <a:xfrm>
              <a:off x="132441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16">
              <a:extLst>
                <a:ext uri="{FF2B5EF4-FFF2-40B4-BE49-F238E27FC236}">
                  <a16:creationId xmlns:a16="http://schemas.microsoft.com/office/drawing/2014/main" id="{EC336BD7-D0E5-4907-BEDB-AA01C56DDA7F}"/>
                </a:ext>
              </a:extLst>
            </p:cNvPr>
            <p:cNvSpPr>
              <a:spLocks noEditPoints="1"/>
            </p:cNvSpPr>
            <p:nvPr userDrawn="1"/>
          </p:nvSpPr>
          <p:spPr bwMode="auto">
            <a:xfrm>
              <a:off x="167831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16">
              <a:extLst>
                <a:ext uri="{FF2B5EF4-FFF2-40B4-BE49-F238E27FC236}">
                  <a16:creationId xmlns:a16="http://schemas.microsoft.com/office/drawing/2014/main" id="{BAAF41C9-7EAA-475D-83F2-1253B7055B29}"/>
                </a:ext>
              </a:extLst>
            </p:cNvPr>
            <p:cNvSpPr>
              <a:spLocks noEditPoints="1"/>
            </p:cNvSpPr>
            <p:nvPr userDrawn="1"/>
          </p:nvSpPr>
          <p:spPr bwMode="auto">
            <a:xfrm>
              <a:off x="203222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16">
              <a:extLst>
                <a:ext uri="{FF2B5EF4-FFF2-40B4-BE49-F238E27FC236}">
                  <a16:creationId xmlns:a16="http://schemas.microsoft.com/office/drawing/2014/main" id="{C4C84E12-C6BC-4AF0-9151-76A20D031CF8}"/>
                </a:ext>
              </a:extLst>
            </p:cNvPr>
            <p:cNvSpPr>
              <a:spLocks noEditPoints="1"/>
            </p:cNvSpPr>
            <p:nvPr userDrawn="1"/>
          </p:nvSpPr>
          <p:spPr bwMode="auto">
            <a:xfrm>
              <a:off x="238613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16">
              <a:extLst>
                <a:ext uri="{FF2B5EF4-FFF2-40B4-BE49-F238E27FC236}">
                  <a16:creationId xmlns:a16="http://schemas.microsoft.com/office/drawing/2014/main" id="{98FB1073-101D-401C-B499-E80B2DCCDB48}"/>
                </a:ext>
              </a:extLst>
            </p:cNvPr>
            <p:cNvSpPr>
              <a:spLocks noEditPoints="1"/>
            </p:cNvSpPr>
            <p:nvPr userDrawn="1"/>
          </p:nvSpPr>
          <p:spPr bwMode="auto">
            <a:xfrm>
              <a:off x="274003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6">
              <a:extLst>
                <a:ext uri="{FF2B5EF4-FFF2-40B4-BE49-F238E27FC236}">
                  <a16:creationId xmlns:a16="http://schemas.microsoft.com/office/drawing/2014/main" id="{3E52FE15-A88E-4B8E-B23B-7E8107531242}"/>
                </a:ext>
              </a:extLst>
            </p:cNvPr>
            <p:cNvSpPr>
              <a:spLocks noEditPoints="1"/>
            </p:cNvSpPr>
            <p:nvPr userDrawn="1"/>
          </p:nvSpPr>
          <p:spPr bwMode="auto">
            <a:xfrm>
              <a:off x="309394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16">
              <a:extLst>
                <a:ext uri="{FF2B5EF4-FFF2-40B4-BE49-F238E27FC236}">
                  <a16:creationId xmlns:a16="http://schemas.microsoft.com/office/drawing/2014/main" id="{E83FECA9-6276-4B79-96AD-84BED6F80D9C}"/>
                </a:ext>
              </a:extLst>
            </p:cNvPr>
            <p:cNvSpPr>
              <a:spLocks noEditPoints="1"/>
            </p:cNvSpPr>
            <p:nvPr userDrawn="1"/>
          </p:nvSpPr>
          <p:spPr bwMode="auto">
            <a:xfrm>
              <a:off x="344784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16">
              <a:extLst>
                <a:ext uri="{FF2B5EF4-FFF2-40B4-BE49-F238E27FC236}">
                  <a16:creationId xmlns:a16="http://schemas.microsoft.com/office/drawing/2014/main" id="{B18137A3-C9B0-4C35-8A20-53EC5864E5B3}"/>
                </a:ext>
              </a:extLst>
            </p:cNvPr>
            <p:cNvSpPr>
              <a:spLocks noEditPoints="1"/>
            </p:cNvSpPr>
            <p:nvPr userDrawn="1"/>
          </p:nvSpPr>
          <p:spPr bwMode="auto">
            <a:xfrm>
              <a:off x="380175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16">
              <a:extLst>
                <a:ext uri="{FF2B5EF4-FFF2-40B4-BE49-F238E27FC236}">
                  <a16:creationId xmlns:a16="http://schemas.microsoft.com/office/drawing/2014/main" id="{52DE848A-E413-47C4-8173-DB2CA8EEA35D}"/>
                </a:ext>
              </a:extLst>
            </p:cNvPr>
            <p:cNvSpPr>
              <a:spLocks noEditPoints="1"/>
            </p:cNvSpPr>
            <p:nvPr userDrawn="1"/>
          </p:nvSpPr>
          <p:spPr bwMode="auto">
            <a:xfrm>
              <a:off x="415566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16">
              <a:extLst>
                <a:ext uri="{FF2B5EF4-FFF2-40B4-BE49-F238E27FC236}">
                  <a16:creationId xmlns:a16="http://schemas.microsoft.com/office/drawing/2014/main" id="{14D3DEFF-25FB-44EA-876C-8BD7E213C17B}"/>
                </a:ext>
              </a:extLst>
            </p:cNvPr>
            <p:cNvSpPr>
              <a:spLocks noEditPoints="1"/>
            </p:cNvSpPr>
            <p:nvPr userDrawn="1"/>
          </p:nvSpPr>
          <p:spPr bwMode="auto">
            <a:xfrm>
              <a:off x="450956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16">
              <a:extLst>
                <a:ext uri="{FF2B5EF4-FFF2-40B4-BE49-F238E27FC236}">
                  <a16:creationId xmlns:a16="http://schemas.microsoft.com/office/drawing/2014/main" id="{F8DD5E7B-8D6A-46DF-B7B8-0A96095CA77F}"/>
                </a:ext>
              </a:extLst>
            </p:cNvPr>
            <p:cNvSpPr>
              <a:spLocks noEditPoints="1"/>
            </p:cNvSpPr>
            <p:nvPr userDrawn="1"/>
          </p:nvSpPr>
          <p:spPr bwMode="auto">
            <a:xfrm>
              <a:off x="486347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6">
              <a:extLst>
                <a:ext uri="{FF2B5EF4-FFF2-40B4-BE49-F238E27FC236}">
                  <a16:creationId xmlns:a16="http://schemas.microsoft.com/office/drawing/2014/main" id="{140EA7A3-E20E-49A8-B7DF-746F09BE226C}"/>
                </a:ext>
              </a:extLst>
            </p:cNvPr>
            <p:cNvSpPr>
              <a:spLocks noEditPoints="1"/>
            </p:cNvSpPr>
            <p:nvPr userDrawn="1"/>
          </p:nvSpPr>
          <p:spPr bwMode="auto">
            <a:xfrm>
              <a:off x="521737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16">
              <a:extLst>
                <a:ext uri="{FF2B5EF4-FFF2-40B4-BE49-F238E27FC236}">
                  <a16:creationId xmlns:a16="http://schemas.microsoft.com/office/drawing/2014/main" id="{A30FB1C7-E929-4CCD-BEC9-3D5F967B88FD}"/>
                </a:ext>
              </a:extLst>
            </p:cNvPr>
            <p:cNvSpPr>
              <a:spLocks noEditPoints="1"/>
            </p:cNvSpPr>
            <p:nvPr userDrawn="1"/>
          </p:nvSpPr>
          <p:spPr bwMode="auto">
            <a:xfrm>
              <a:off x="557128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16">
              <a:extLst>
                <a:ext uri="{FF2B5EF4-FFF2-40B4-BE49-F238E27FC236}">
                  <a16:creationId xmlns:a16="http://schemas.microsoft.com/office/drawing/2014/main" id="{106589F0-5AFE-476A-B71B-0A4F47482894}"/>
                </a:ext>
              </a:extLst>
            </p:cNvPr>
            <p:cNvSpPr>
              <a:spLocks noEditPoints="1"/>
            </p:cNvSpPr>
            <p:nvPr userDrawn="1"/>
          </p:nvSpPr>
          <p:spPr bwMode="auto">
            <a:xfrm>
              <a:off x="592519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16">
              <a:extLst>
                <a:ext uri="{FF2B5EF4-FFF2-40B4-BE49-F238E27FC236}">
                  <a16:creationId xmlns:a16="http://schemas.microsoft.com/office/drawing/2014/main" id="{852272BE-007F-4591-87D4-4C058623A4E7}"/>
                </a:ext>
              </a:extLst>
            </p:cNvPr>
            <p:cNvSpPr>
              <a:spLocks noEditPoints="1"/>
            </p:cNvSpPr>
            <p:nvPr userDrawn="1"/>
          </p:nvSpPr>
          <p:spPr bwMode="auto">
            <a:xfrm>
              <a:off x="627909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16">
              <a:extLst>
                <a:ext uri="{FF2B5EF4-FFF2-40B4-BE49-F238E27FC236}">
                  <a16:creationId xmlns:a16="http://schemas.microsoft.com/office/drawing/2014/main" id="{2D5A05AC-D4E7-4583-9D07-33F99E8EE145}"/>
                </a:ext>
              </a:extLst>
            </p:cNvPr>
            <p:cNvSpPr>
              <a:spLocks noEditPoints="1"/>
            </p:cNvSpPr>
            <p:nvPr userDrawn="1"/>
          </p:nvSpPr>
          <p:spPr bwMode="auto">
            <a:xfrm>
              <a:off x="663300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6">
              <a:extLst>
                <a:ext uri="{FF2B5EF4-FFF2-40B4-BE49-F238E27FC236}">
                  <a16:creationId xmlns:a16="http://schemas.microsoft.com/office/drawing/2014/main" id="{FA87D9B9-82A6-4511-B55E-096518071AEC}"/>
                </a:ext>
              </a:extLst>
            </p:cNvPr>
            <p:cNvSpPr>
              <a:spLocks noEditPoints="1"/>
            </p:cNvSpPr>
            <p:nvPr userDrawn="1"/>
          </p:nvSpPr>
          <p:spPr bwMode="auto">
            <a:xfrm>
              <a:off x="698690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16">
              <a:extLst>
                <a:ext uri="{FF2B5EF4-FFF2-40B4-BE49-F238E27FC236}">
                  <a16:creationId xmlns:a16="http://schemas.microsoft.com/office/drawing/2014/main" id="{82686F07-3802-48D8-BD5E-CF63B4EBB3CC}"/>
                </a:ext>
              </a:extLst>
            </p:cNvPr>
            <p:cNvSpPr>
              <a:spLocks noEditPoints="1"/>
            </p:cNvSpPr>
            <p:nvPr userDrawn="1"/>
          </p:nvSpPr>
          <p:spPr bwMode="auto">
            <a:xfrm>
              <a:off x="734081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6">
              <a:extLst>
                <a:ext uri="{FF2B5EF4-FFF2-40B4-BE49-F238E27FC236}">
                  <a16:creationId xmlns:a16="http://schemas.microsoft.com/office/drawing/2014/main" id="{F1444EAF-3866-48AD-95F7-91B593B79534}"/>
                </a:ext>
              </a:extLst>
            </p:cNvPr>
            <p:cNvSpPr>
              <a:spLocks noEditPoints="1"/>
            </p:cNvSpPr>
            <p:nvPr userDrawn="1"/>
          </p:nvSpPr>
          <p:spPr bwMode="auto">
            <a:xfrm>
              <a:off x="769472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16">
              <a:extLst>
                <a:ext uri="{FF2B5EF4-FFF2-40B4-BE49-F238E27FC236}">
                  <a16:creationId xmlns:a16="http://schemas.microsoft.com/office/drawing/2014/main" id="{938A681C-25A3-449B-A881-F76613FC964B}"/>
                </a:ext>
              </a:extLst>
            </p:cNvPr>
            <p:cNvSpPr>
              <a:spLocks noEditPoints="1"/>
            </p:cNvSpPr>
            <p:nvPr userDrawn="1"/>
          </p:nvSpPr>
          <p:spPr bwMode="auto">
            <a:xfrm>
              <a:off x="804862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6">
              <a:extLst>
                <a:ext uri="{FF2B5EF4-FFF2-40B4-BE49-F238E27FC236}">
                  <a16:creationId xmlns:a16="http://schemas.microsoft.com/office/drawing/2014/main" id="{98089678-D463-4C4A-9D1A-1FC1390E4B1C}"/>
                </a:ext>
              </a:extLst>
            </p:cNvPr>
            <p:cNvSpPr>
              <a:spLocks noEditPoints="1"/>
            </p:cNvSpPr>
            <p:nvPr userDrawn="1"/>
          </p:nvSpPr>
          <p:spPr bwMode="auto">
            <a:xfrm>
              <a:off x="840253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6">
              <a:extLst>
                <a:ext uri="{FF2B5EF4-FFF2-40B4-BE49-F238E27FC236}">
                  <a16:creationId xmlns:a16="http://schemas.microsoft.com/office/drawing/2014/main" id="{045CD8C6-72C7-424E-8145-FCCA8DA12450}"/>
                </a:ext>
              </a:extLst>
            </p:cNvPr>
            <p:cNvSpPr>
              <a:spLocks noEditPoints="1"/>
            </p:cNvSpPr>
            <p:nvPr userDrawn="1"/>
          </p:nvSpPr>
          <p:spPr bwMode="auto">
            <a:xfrm>
              <a:off x="875643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6">
              <a:extLst>
                <a:ext uri="{FF2B5EF4-FFF2-40B4-BE49-F238E27FC236}">
                  <a16:creationId xmlns:a16="http://schemas.microsoft.com/office/drawing/2014/main" id="{BCBD54C4-E64F-46E5-B0A1-0FBF34779AA3}"/>
                </a:ext>
              </a:extLst>
            </p:cNvPr>
            <p:cNvSpPr>
              <a:spLocks noEditPoints="1"/>
            </p:cNvSpPr>
            <p:nvPr userDrawn="1"/>
          </p:nvSpPr>
          <p:spPr bwMode="auto">
            <a:xfrm>
              <a:off x="9110345"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6">
              <a:extLst>
                <a:ext uri="{FF2B5EF4-FFF2-40B4-BE49-F238E27FC236}">
                  <a16:creationId xmlns:a16="http://schemas.microsoft.com/office/drawing/2014/main" id="{B158F302-8B95-435F-8FB0-83556B22F47D}"/>
                </a:ext>
              </a:extLst>
            </p:cNvPr>
            <p:cNvSpPr>
              <a:spLocks noEditPoints="1"/>
            </p:cNvSpPr>
            <p:nvPr userDrawn="1"/>
          </p:nvSpPr>
          <p:spPr bwMode="auto">
            <a:xfrm>
              <a:off x="946425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6">
              <a:extLst>
                <a:ext uri="{FF2B5EF4-FFF2-40B4-BE49-F238E27FC236}">
                  <a16:creationId xmlns:a16="http://schemas.microsoft.com/office/drawing/2014/main" id="{169E18F6-73D6-442E-8CB4-23C90D727B13}"/>
                </a:ext>
              </a:extLst>
            </p:cNvPr>
            <p:cNvSpPr>
              <a:spLocks noEditPoints="1"/>
            </p:cNvSpPr>
            <p:nvPr userDrawn="1"/>
          </p:nvSpPr>
          <p:spPr bwMode="auto">
            <a:xfrm>
              <a:off x="9818157"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6">
              <a:extLst>
                <a:ext uri="{FF2B5EF4-FFF2-40B4-BE49-F238E27FC236}">
                  <a16:creationId xmlns:a16="http://schemas.microsoft.com/office/drawing/2014/main" id="{ABAC07F3-4764-4532-A67C-B8DDA82C539E}"/>
                </a:ext>
              </a:extLst>
            </p:cNvPr>
            <p:cNvSpPr>
              <a:spLocks noEditPoints="1"/>
            </p:cNvSpPr>
            <p:nvPr userDrawn="1"/>
          </p:nvSpPr>
          <p:spPr bwMode="auto">
            <a:xfrm>
              <a:off x="10172063"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6">
              <a:extLst>
                <a:ext uri="{FF2B5EF4-FFF2-40B4-BE49-F238E27FC236}">
                  <a16:creationId xmlns:a16="http://schemas.microsoft.com/office/drawing/2014/main" id="{3EE3A1D8-3AAF-4FAE-91BD-EE716E1E52EC}"/>
                </a:ext>
              </a:extLst>
            </p:cNvPr>
            <p:cNvSpPr>
              <a:spLocks noEditPoints="1"/>
            </p:cNvSpPr>
            <p:nvPr userDrawn="1"/>
          </p:nvSpPr>
          <p:spPr bwMode="auto">
            <a:xfrm>
              <a:off x="10525969"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6">
              <a:extLst>
                <a:ext uri="{FF2B5EF4-FFF2-40B4-BE49-F238E27FC236}">
                  <a16:creationId xmlns:a16="http://schemas.microsoft.com/office/drawing/2014/main" id="{78F80FF2-18C9-4DE9-8D2D-648C6F957059}"/>
                </a:ext>
              </a:extLst>
            </p:cNvPr>
            <p:cNvSpPr>
              <a:spLocks noEditPoints="1"/>
            </p:cNvSpPr>
            <p:nvPr userDrawn="1"/>
          </p:nvSpPr>
          <p:spPr bwMode="auto">
            <a:xfrm>
              <a:off x="10879862"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6">
              <a:extLst>
                <a:ext uri="{FF2B5EF4-FFF2-40B4-BE49-F238E27FC236}">
                  <a16:creationId xmlns:a16="http://schemas.microsoft.com/office/drawing/2014/main" id="{E9B1FC89-6E1D-463F-B7E4-4F62397C5092}"/>
                </a:ext>
              </a:extLst>
            </p:cNvPr>
            <p:cNvSpPr>
              <a:spLocks noEditPoints="1"/>
            </p:cNvSpPr>
            <p:nvPr userDrawn="1"/>
          </p:nvSpPr>
          <p:spPr bwMode="auto">
            <a:xfrm>
              <a:off x="-91211" y="15668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16">
              <a:extLst>
                <a:ext uri="{FF2B5EF4-FFF2-40B4-BE49-F238E27FC236}">
                  <a16:creationId xmlns:a16="http://schemas.microsoft.com/office/drawing/2014/main" id="{1504CF42-A3AD-43AF-BC77-F4293F782154}"/>
                </a:ext>
              </a:extLst>
            </p:cNvPr>
            <p:cNvSpPr>
              <a:spLocks noEditPoints="1"/>
            </p:cNvSpPr>
            <p:nvPr userDrawn="1"/>
          </p:nvSpPr>
          <p:spPr bwMode="auto">
            <a:xfrm>
              <a:off x="26269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6">
              <a:extLst>
                <a:ext uri="{FF2B5EF4-FFF2-40B4-BE49-F238E27FC236}">
                  <a16:creationId xmlns:a16="http://schemas.microsoft.com/office/drawing/2014/main" id="{F0742A4B-B722-474E-833A-AF064D3CD9E5}"/>
                </a:ext>
              </a:extLst>
            </p:cNvPr>
            <p:cNvSpPr>
              <a:spLocks noEditPoints="1"/>
            </p:cNvSpPr>
            <p:nvPr userDrawn="1"/>
          </p:nvSpPr>
          <p:spPr bwMode="auto">
            <a:xfrm>
              <a:off x="61660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16">
              <a:extLst>
                <a:ext uri="{FF2B5EF4-FFF2-40B4-BE49-F238E27FC236}">
                  <a16:creationId xmlns:a16="http://schemas.microsoft.com/office/drawing/2014/main" id="{56AB6434-0B69-41B7-841E-1A9ECDA5F2EF}"/>
                </a:ext>
              </a:extLst>
            </p:cNvPr>
            <p:cNvSpPr>
              <a:spLocks noEditPoints="1"/>
            </p:cNvSpPr>
            <p:nvPr userDrawn="1"/>
          </p:nvSpPr>
          <p:spPr bwMode="auto">
            <a:xfrm>
              <a:off x="97050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16">
              <a:extLst>
                <a:ext uri="{FF2B5EF4-FFF2-40B4-BE49-F238E27FC236}">
                  <a16:creationId xmlns:a16="http://schemas.microsoft.com/office/drawing/2014/main" id="{409BE632-16FF-4B4D-93DE-08E52DEE5ACA}"/>
                </a:ext>
              </a:extLst>
            </p:cNvPr>
            <p:cNvSpPr>
              <a:spLocks noEditPoints="1"/>
            </p:cNvSpPr>
            <p:nvPr userDrawn="1"/>
          </p:nvSpPr>
          <p:spPr bwMode="auto">
            <a:xfrm>
              <a:off x="132441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16">
              <a:extLst>
                <a:ext uri="{FF2B5EF4-FFF2-40B4-BE49-F238E27FC236}">
                  <a16:creationId xmlns:a16="http://schemas.microsoft.com/office/drawing/2014/main" id="{F6D1D24A-DEFB-4B95-9E28-5334F985B979}"/>
                </a:ext>
              </a:extLst>
            </p:cNvPr>
            <p:cNvSpPr>
              <a:spLocks noEditPoints="1"/>
            </p:cNvSpPr>
            <p:nvPr userDrawn="1"/>
          </p:nvSpPr>
          <p:spPr bwMode="auto">
            <a:xfrm>
              <a:off x="167831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16">
              <a:extLst>
                <a:ext uri="{FF2B5EF4-FFF2-40B4-BE49-F238E27FC236}">
                  <a16:creationId xmlns:a16="http://schemas.microsoft.com/office/drawing/2014/main" id="{4D490E6F-B375-40F3-B24C-E712E32AFAF5}"/>
                </a:ext>
              </a:extLst>
            </p:cNvPr>
            <p:cNvSpPr>
              <a:spLocks noEditPoints="1"/>
            </p:cNvSpPr>
            <p:nvPr userDrawn="1"/>
          </p:nvSpPr>
          <p:spPr bwMode="auto">
            <a:xfrm>
              <a:off x="203222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16">
              <a:extLst>
                <a:ext uri="{FF2B5EF4-FFF2-40B4-BE49-F238E27FC236}">
                  <a16:creationId xmlns:a16="http://schemas.microsoft.com/office/drawing/2014/main" id="{B1156AD0-A975-4D2C-B96A-5C2D1D5006E1}"/>
                </a:ext>
              </a:extLst>
            </p:cNvPr>
            <p:cNvSpPr>
              <a:spLocks noEditPoints="1"/>
            </p:cNvSpPr>
            <p:nvPr userDrawn="1"/>
          </p:nvSpPr>
          <p:spPr bwMode="auto">
            <a:xfrm>
              <a:off x="238613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16">
              <a:extLst>
                <a:ext uri="{FF2B5EF4-FFF2-40B4-BE49-F238E27FC236}">
                  <a16:creationId xmlns:a16="http://schemas.microsoft.com/office/drawing/2014/main" id="{8C5C7092-27B9-46A8-A5CB-88DDD889D6D9}"/>
                </a:ext>
              </a:extLst>
            </p:cNvPr>
            <p:cNvSpPr>
              <a:spLocks noEditPoints="1"/>
            </p:cNvSpPr>
            <p:nvPr userDrawn="1"/>
          </p:nvSpPr>
          <p:spPr bwMode="auto">
            <a:xfrm>
              <a:off x="274003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16">
              <a:extLst>
                <a:ext uri="{FF2B5EF4-FFF2-40B4-BE49-F238E27FC236}">
                  <a16:creationId xmlns:a16="http://schemas.microsoft.com/office/drawing/2014/main" id="{BF4DD3C7-5444-4AE1-8656-CFEA1F9643A2}"/>
                </a:ext>
              </a:extLst>
            </p:cNvPr>
            <p:cNvSpPr>
              <a:spLocks noEditPoints="1"/>
            </p:cNvSpPr>
            <p:nvPr userDrawn="1"/>
          </p:nvSpPr>
          <p:spPr bwMode="auto">
            <a:xfrm>
              <a:off x="309394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16">
              <a:extLst>
                <a:ext uri="{FF2B5EF4-FFF2-40B4-BE49-F238E27FC236}">
                  <a16:creationId xmlns:a16="http://schemas.microsoft.com/office/drawing/2014/main" id="{D467BF95-5ED3-4FD4-83F5-8070D7EE77D9}"/>
                </a:ext>
              </a:extLst>
            </p:cNvPr>
            <p:cNvSpPr>
              <a:spLocks noEditPoints="1"/>
            </p:cNvSpPr>
            <p:nvPr userDrawn="1"/>
          </p:nvSpPr>
          <p:spPr bwMode="auto">
            <a:xfrm>
              <a:off x="344784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16">
              <a:extLst>
                <a:ext uri="{FF2B5EF4-FFF2-40B4-BE49-F238E27FC236}">
                  <a16:creationId xmlns:a16="http://schemas.microsoft.com/office/drawing/2014/main" id="{CDB313B9-C607-49FC-BC0F-4BDDB157AFF6}"/>
                </a:ext>
              </a:extLst>
            </p:cNvPr>
            <p:cNvSpPr>
              <a:spLocks noEditPoints="1"/>
            </p:cNvSpPr>
            <p:nvPr userDrawn="1"/>
          </p:nvSpPr>
          <p:spPr bwMode="auto">
            <a:xfrm>
              <a:off x="380175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6">
              <a:extLst>
                <a:ext uri="{FF2B5EF4-FFF2-40B4-BE49-F238E27FC236}">
                  <a16:creationId xmlns:a16="http://schemas.microsoft.com/office/drawing/2014/main" id="{23871273-FB35-489A-824B-B8913F9CC456}"/>
                </a:ext>
              </a:extLst>
            </p:cNvPr>
            <p:cNvSpPr>
              <a:spLocks noEditPoints="1"/>
            </p:cNvSpPr>
            <p:nvPr userDrawn="1"/>
          </p:nvSpPr>
          <p:spPr bwMode="auto">
            <a:xfrm>
              <a:off x="415566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16">
              <a:extLst>
                <a:ext uri="{FF2B5EF4-FFF2-40B4-BE49-F238E27FC236}">
                  <a16:creationId xmlns:a16="http://schemas.microsoft.com/office/drawing/2014/main" id="{6C17C940-E405-42C7-95FF-4654386A8961}"/>
                </a:ext>
              </a:extLst>
            </p:cNvPr>
            <p:cNvSpPr>
              <a:spLocks noEditPoints="1"/>
            </p:cNvSpPr>
            <p:nvPr userDrawn="1"/>
          </p:nvSpPr>
          <p:spPr bwMode="auto">
            <a:xfrm>
              <a:off x="450956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6">
              <a:extLst>
                <a:ext uri="{FF2B5EF4-FFF2-40B4-BE49-F238E27FC236}">
                  <a16:creationId xmlns:a16="http://schemas.microsoft.com/office/drawing/2014/main" id="{F26C33C6-2F43-40B4-BB2D-1DD906A22803}"/>
                </a:ext>
              </a:extLst>
            </p:cNvPr>
            <p:cNvSpPr>
              <a:spLocks noEditPoints="1"/>
            </p:cNvSpPr>
            <p:nvPr userDrawn="1"/>
          </p:nvSpPr>
          <p:spPr bwMode="auto">
            <a:xfrm>
              <a:off x="486347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16">
              <a:extLst>
                <a:ext uri="{FF2B5EF4-FFF2-40B4-BE49-F238E27FC236}">
                  <a16:creationId xmlns:a16="http://schemas.microsoft.com/office/drawing/2014/main" id="{4AF169A6-6482-40AF-85D0-0743C46622D2}"/>
                </a:ext>
              </a:extLst>
            </p:cNvPr>
            <p:cNvSpPr>
              <a:spLocks noEditPoints="1"/>
            </p:cNvSpPr>
            <p:nvPr userDrawn="1"/>
          </p:nvSpPr>
          <p:spPr bwMode="auto">
            <a:xfrm>
              <a:off x="521737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6">
              <a:extLst>
                <a:ext uri="{FF2B5EF4-FFF2-40B4-BE49-F238E27FC236}">
                  <a16:creationId xmlns:a16="http://schemas.microsoft.com/office/drawing/2014/main" id="{E0513C84-01AF-4A9C-9822-98303318D0FD}"/>
                </a:ext>
              </a:extLst>
            </p:cNvPr>
            <p:cNvSpPr>
              <a:spLocks noEditPoints="1"/>
            </p:cNvSpPr>
            <p:nvPr userDrawn="1"/>
          </p:nvSpPr>
          <p:spPr bwMode="auto">
            <a:xfrm>
              <a:off x="557128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BC2CD672-1D59-47B2-8BA3-8F1F5D7E660C}"/>
                </a:ext>
              </a:extLst>
            </p:cNvPr>
            <p:cNvSpPr>
              <a:spLocks noEditPoints="1"/>
            </p:cNvSpPr>
            <p:nvPr userDrawn="1"/>
          </p:nvSpPr>
          <p:spPr bwMode="auto">
            <a:xfrm>
              <a:off x="592519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16">
              <a:extLst>
                <a:ext uri="{FF2B5EF4-FFF2-40B4-BE49-F238E27FC236}">
                  <a16:creationId xmlns:a16="http://schemas.microsoft.com/office/drawing/2014/main" id="{5CF49A84-7902-40A6-A48F-B657DB995EB9}"/>
                </a:ext>
              </a:extLst>
            </p:cNvPr>
            <p:cNvSpPr>
              <a:spLocks noEditPoints="1"/>
            </p:cNvSpPr>
            <p:nvPr userDrawn="1"/>
          </p:nvSpPr>
          <p:spPr bwMode="auto">
            <a:xfrm>
              <a:off x="627909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16">
              <a:extLst>
                <a:ext uri="{FF2B5EF4-FFF2-40B4-BE49-F238E27FC236}">
                  <a16:creationId xmlns:a16="http://schemas.microsoft.com/office/drawing/2014/main" id="{0413E21A-6735-49F7-84A0-262341ED4348}"/>
                </a:ext>
              </a:extLst>
            </p:cNvPr>
            <p:cNvSpPr>
              <a:spLocks noEditPoints="1"/>
            </p:cNvSpPr>
            <p:nvPr userDrawn="1"/>
          </p:nvSpPr>
          <p:spPr bwMode="auto">
            <a:xfrm>
              <a:off x="663300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16">
              <a:extLst>
                <a:ext uri="{FF2B5EF4-FFF2-40B4-BE49-F238E27FC236}">
                  <a16:creationId xmlns:a16="http://schemas.microsoft.com/office/drawing/2014/main" id="{B3515FD2-D67D-4964-A1C7-366A2381E295}"/>
                </a:ext>
              </a:extLst>
            </p:cNvPr>
            <p:cNvSpPr>
              <a:spLocks noEditPoints="1"/>
            </p:cNvSpPr>
            <p:nvPr userDrawn="1"/>
          </p:nvSpPr>
          <p:spPr bwMode="auto">
            <a:xfrm>
              <a:off x="698690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16">
              <a:extLst>
                <a:ext uri="{FF2B5EF4-FFF2-40B4-BE49-F238E27FC236}">
                  <a16:creationId xmlns:a16="http://schemas.microsoft.com/office/drawing/2014/main" id="{988F666F-A0C2-4684-BAAE-BF79FEBCB153}"/>
                </a:ext>
              </a:extLst>
            </p:cNvPr>
            <p:cNvSpPr>
              <a:spLocks noEditPoints="1"/>
            </p:cNvSpPr>
            <p:nvPr userDrawn="1"/>
          </p:nvSpPr>
          <p:spPr bwMode="auto">
            <a:xfrm>
              <a:off x="734081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16">
              <a:extLst>
                <a:ext uri="{FF2B5EF4-FFF2-40B4-BE49-F238E27FC236}">
                  <a16:creationId xmlns:a16="http://schemas.microsoft.com/office/drawing/2014/main" id="{D64D2D99-CFE5-40EB-81E4-E29105359993}"/>
                </a:ext>
              </a:extLst>
            </p:cNvPr>
            <p:cNvSpPr>
              <a:spLocks noEditPoints="1"/>
            </p:cNvSpPr>
            <p:nvPr userDrawn="1"/>
          </p:nvSpPr>
          <p:spPr bwMode="auto">
            <a:xfrm>
              <a:off x="769472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Freeform 16">
              <a:extLst>
                <a:ext uri="{FF2B5EF4-FFF2-40B4-BE49-F238E27FC236}">
                  <a16:creationId xmlns:a16="http://schemas.microsoft.com/office/drawing/2014/main" id="{6F1D8EC0-2F8B-4B55-829F-5D11897D2E63}"/>
                </a:ext>
              </a:extLst>
            </p:cNvPr>
            <p:cNvSpPr>
              <a:spLocks noEditPoints="1"/>
            </p:cNvSpPr>
            <p:nvPr userDrawn="1"/>
          </p:nvSpPr>
          <p:spPr bwMode="auto">
            <a:xfrm>
              <a:off x="804862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16">
              <a:extLst>
                <a:ext uri="{FF2B5EF4-FFF2-40B4-BE49-F238E27FC236}">
                  <a16:creationId xmlns:a16="http://schemas.microsoft.com/office/drawing/2014/main" id="{7612A0CC-BF09-49BF-BA72-D8A716237830}"/>
                </a:ext>
              </a:extLst>
            </p:cNvPr>
            <p:cNvSpPr>
              <a:spLocks noEditPoints="1"/>
            </p:cNvSpPr>
            <p:nvPr userDrawn="1"/>
          </p:nvSpPr>
          <p:spPr bwMode="auto">
            <a:xfrm>
              <a:off x="840253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5834C3D7-D7F3-46F0-95B2-22E7990457B3}"/>
                </a:ext>
              </a:extLst>
            </p:cNvPr>
            <p:cNvSpPr>
              <a:spLocks noEditPoints="1"/>
            </p:cNvSpPr>
            <p:nvPr userDrawn="1"/>
          </p:nvSpPr>
          <p:spPr bwMode="auto">
            <a:xfrm>
              <a:off x="875643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1" name="Freeform 16">
              <a:extLst>
                <a:ext uri="{FF2B5EF4-FFF2-40B4-BE49-F238E27FC236}">
                  <a16:creationId xmlns:a16="http://schemas.microsoft.com/office/drawing/2014/main" id="{FD9ABA39-4B6C-4C7A-BFF6-C9192C33F513}"/>
                </a:ext>
              </a:extLst>
            </p:cNvPr>
            <p:cNvSpPr>
              <a:spLocks noEditPoints="1"/>
            </p:cNvSpPr>
            <p:nvPr userDrawn="1"/>
          </p:nvSpPr>
          <p:spPr bwMode="auto">
            <a:xfrm>
              <a:off x="9110345"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Freeform 16">
              <a:extLst>
                <a:ext uri="{FF2B5EF4-FFF2-40B4-BE49-F238E27FC236}">
                  <a16:creationId xmlns:a16="http://schemas.microsoft.com/office/drawing/2014/main" id="{7A304270-705C-435B-A170-7613148DB7AE}"/>
                </a:ext>
              </a:extLst>
            </p:cNvPr>
            <p:cNvSpPr>
              <a:spLocks noEditPoints="1"/>
            </p:cNvSpPr>
            <p:nvPr userDrawn="1"/>
          </p:nvSpPr>
          <p:spPr bwMode="auto">
            <a:xfrm>
              <a:off x="946425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16">
              <a:extLst>
                <a:ext uri="{FF2B5EF4-FFF2-40B4-BE49-F238E27FC236}">
                  <a16:creationId xmlns:a16="http://schemas.microsoft.com/office/drawing/2014/main" id="{78BD2E8E-0F2A-497D-A0F8-D0D05765BA64}"/>
                </a:ext>
              </a:extLst>
            </p:cNvPr>
            <p:cNvSpPr>
              <a:spLocks noEditPoints="1"/>
            </p:cNvSpPr>
            <p:nvPr userDrawn="1"/>
          </p:nvSpPr>
          <p:spPr bwMode="auto">
            <a:xfrm>
              <a:off x="9818157"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6">
              <a:extLst>
                <a:ext uri="{FF2B5EF4-FFF2-40B4-BE49-F238E27FC236}">
                  <a16:creationId xmlns:a16="http://schemas.microsoft.com/office/drawing/2014/main" id="{F8691056-2A9C-4EAE-898B-E8C145A3A09E}"/>
                </a:ext>
              </a:extLst>
            </p:cNvPr>
            <p:cNvSpPr>
              <a:spLocks noEditPoints="1"/>
            </p:cNvSpPr>
            <p:nvPr userDrawn="1"/>
          </p:nvSpPr>
          <p:spPr bwMode="auto">
            <a:xfrm>
              <a:off x="10172063"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16">
              <a:extLst>
                <a:ext uri="{FF2B5EF4-FFF2-40B4-BE49-F238E27FC236}">
                  <a16:creationId xmlns:a16="http://schemas.microsoft.com/office/drawing/2014/main" id="{7644BFA6-53D3-4200-97D5-A0826C91221C}"/>
                </a:ext>
              </a:extLst>
            </p:cNvPr>
            <p:cNvSpPr>
              <a:spLocks noEditPoints="1"/>
            </p:cNvSpPr>
            <p:nvPr userDrawn="1"/>
          </p:nvSpPr>
          <p:spPr bwMode="auto">
            <a:xfrm>
              <a:off x="10525969"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6">
              <a:extLst>
                <a:ext uri="{FF2B5EF4-FFF2-40B4-BE49-F238E27FC236}">
                  <a16:creationId xmlns:a16="http://schemas.microsoft.com/office/drawing/2014/main" id="{31DD1366-4AF2-4675-8C09-B16FF18F4AFB}"/>
                </a:ext>
              </a:extLst>
            </p:cNvPr>
            <p:cNvSpPr>
              <a:spLocks noEditPoints="1"/>
            </p:cNvSpPr>
            <p:nvPr userDrawn="1"/>
          </p:nvSpPr>
          <p:spPr bwMode="auto">
            <a:xfrm>
              <a:off x="10879862"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7" name="Freeform 16">
              <a:extLst>
                <a:ext uri="{FF2B5EF4-FFF2-40B4-BE49-F238E27FC236}">
                  <a16:creationId xmlns:a16="http://schemas.microsoft.com/office/drawing/2014/main" id="{05FAFC32-B238-4EC6-9F94-250901C580A0}"/>
                </a:ext>
              </a:extLst>
            </p:cNvPr>
            <p:cNvSpPr>
              <a:spLocks noEditPoints="1"/>
            </p:cNvSpPr>
            <p:nvPr userDrawn="1"/>
          </p:nvSpPr>
          <p:spPr bwMode="auto">
            <a:xfrm>
              <a:off x="-91211" y="237095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16">
              <a:extLst>
                <a:ext uri="{FF2B5EF4-FFF2-40B4-BE49-F238E27FC236}">
                  <a16:creationId xmlns:a16="http://schemas.microsoft.com/office/drawing/2014/main" id="{94EDFDD1-CC0F-4CE9-A5E1-6F34763C59D7}"/>
                </a:ext>
              </a:extLst>
            </p:cNvPr>
            <p:cNvSpPr>
              <a:spLocks noEditPoints="1"/>
            </p:cNvSpPr>
            <p:nvPr userDrawn="1"/>
          </p:nvSpPr>
          <p:spPr bwMode="auto">
            <a:xfrm>
              <a:off x="26269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39" name="Freeform 16">
              <a:extLst>
                <a:ext uri="{FF2B5EF4-FFF2-40B4-BE49-F238E27FC236}">
                  <a16:creationId xmlns:a16="http://schemas.microsoft.com/office/drawing/2014/main" id="{89391791-3406-405C-A52A-325E0ACEF0EF}"/>
                </a:ext>
              </a:extLst>
            </p:cNvPr>
            <p:cNvSpPr>
              <a:spLocks noEditPoints="1"/>
            </p:cNvSpPr>
            <p:nvPr userDrawn="1"/>
          </p:nvSpPr>
          <p:spPr bwMode="auto">
            <a:xfrm>
              <a:off x="61660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16">
              <a:extLst>
                <a:ext uri="{FF2B5EF4-FFF2-40B4-BE49-F238E27FC236}">
                  <a16:creationId xmlns:a16="http://schemas.microsoft.com/office/drawing/2014/main" id="{C45408BD-5A4C-4B71-9A10-180FFAA3CF67}"/>
                </a:ext>
              </a:extLst>
            </p:cNvPr>
            <p:cNvSpPr>
              <a:spLocks noEditPoints="1"/>
            </p:cNvSpPr>
            <p:nvPr userDrawn="1"/>
          </p:nvSpPr>
          <p:spPr bwMode="auto">
            <a:xfrm>
              <a:off x="97050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16">
              <a:extLst>
                <a:ext uri="{FF2B5EF4-FFF2-40B4-BE49-F238E27FC236}">
                  <a16:creationId xmlns:a16="http://schemas.microsoft.com/office/drawing/2014/main" id="{262DA3C5-1F52-431A-AA77-2EBDF5CD4D0B}"/>
                </a:ext>
              </a:extLst>
            </p:cNvPr>
            <p:cNvSpPr>
              <a:spLocks noEditPoints="1"/>
            </p:cNvSpPr>
            <p:nvPr userDrawn="1"/>
          </p:nvSpPr>
          <p:spPr bwMode="auto">
            <a:xfrm>
              <a:off x="132441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16">
              <a:extLst>
                <a:ext uri="{FF2B5EF4-FFF2-40B4-BE49-F238E27FC236}">
                  <a16:creationId xmlns:a16="http://schemas.microsoft.com/office/drawing/2014/main" id="{158567EE-7ECE-4308-AF7E-DEA507E8E4A9}"/>
                </a:ext>
              </a:extLst>
            </p:cNvPr>
            <p:cNvSpPr>
              <a:spLocks noEditPoints="1"/>
            </p:cNvSpPr>
            <p:nvPr userDrawn="1"/>
          </p:nvSpPr>
          <p:spPr bwMode="auto">
            <a:xfrm>
              <a:off x="167831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16">
              <a:extLst>
                <a:ext uri="{FF2B5EF4-FFF2-40B4-BE49-F238E27FC236}">
                  <a16:creationId xmlns:a16="http://schemas.microsoft.com/office/drawing/2014/main" id="{D2894DDF-45DE-4178-BFC7-4F0B8D8EF9D5}"/>
                </a:ext>
              </a:extLst>
            </p:cNvPr>
            <p:cNvSpPr>
              <a:spLocks noEditPoints="1"/>
            </p:cNvSpPr>
            <p:nvPr userDrawn="1"/>
          </p:nvSpPr>
          <p:spPr bwMode="auto">
            <a:xfrm>
              <a:off x="203222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16">
              <a:extLst>
                <a:ext uri="{FF2B5EF4-FFF2-40B4-BE49-F238E27FC236}">
                  <a16:creationId xmlns:a16="http://schemas.microsoft.com/office/drawing/2014/main" id="{36B1E453-1287-45A9-9339-730E3914F14B}"/>
                </a:ext>
              </a:extLst>
            </p:cNvPr>
            <p:cNvSpPr>
              <a:spLocks noEditPoints="1"/>
            </p:cNvSpPr>
            <p:nvPr userDrawn="1"/>
          </p:nvSpPr>
          <p:spPr bwMode="auto">
            <a:xfrm>
              <a:off x="238613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16">
              <a:extLst>
                <a:ext uri="{FF2B5EF4-FFF2-40B4-BE49-F238E27FC236}">
                  <a16:creationId xmlns:a16="http://schemas.microsoft.com/office/drawing/2014/main" id="{4D1CFF21-2793-4E1D-A631-989F34A2CB26}"/>
                </a:ext>
              </a:extLst>
            </p:cNvPr>
            <p:cNvSpPr>
              <a:spLocks noEditPoints="1"/>
            </p:cNvSpPr>
            <p:nvPr userDrawn="1"/>
          </p:nvSpPr>
          <p:spPr bwMode="auto">
            <a:xfrm>
              <a:off x="274003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16">
              <a:extLst>
                <a:ext uri="{FF2B5EF4-FFF2-40B4-BE49-F238E27FC236}">
                  <a16:creationId xmlns:a16="http://schemas.microsoft.com/office/drawing/2014/main" id="{FFFFE495-6317-4046-8780-509B3F7DE408}"/>
                </a:ext>
              </a:extLst>
            </p:cNvPr>
            <p:cNvSpPr>
              <a:spLocks noEditPoints="1"/>
            </p:cNvSpPr>
            <p:nvPr userDrawn="1"/>
          </p:nvSpPr>
          <p:spPr bwMode="auto">
            <a:xfrm>
              <a:off x="309394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16">
              <a:extLst>
                <a:ext uri="{FF2B5EF4-FFF2-40B4-BE49-F238E27FC236}">
                  <a16:creationId xmlns:a16="http://schemas.microsoft.com/office/drawing/2014/main" id="{07F2B335-6843-4188-BE58-F99705AE7348}"/>
                </a:ext>
              </a:extLst>
            </p:cNvPr>
            <p:cNvSpPr>
              <a:spLocks noEditPoints="1"/>
            </p:cNvSpPr>
            <p:nvPr userDrawn="1"/>
          </p:nvSpPr>
          <p:spPr bwMode="auto">
            <a:xfrm>
              <a:off x="344784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16">
              <a:extLst>
                <a:ext uri="{FF2B5EF4-FFF2-40B4-BE49-F238E27FC236}">
                  <a16:creationId xmlns:a16="http://schemas.microsoft.com/office/drawing/2014/main" id="{6A1AA564-0530-4B23-B215-595CC54E23C4}"/>
                </a:ext>
              </a:extLst>
            </p:cNvPr>
            <p:cNvSpPr>
              <a:spLocks noEditPoints="1"/>
            </p:cNvSpPr>
            <p:nvPr userDrawn="1"/>
          </p:nvSpPr>
          <p:spPr bwMode="auto">
            <a:xfrm>
              <a:off x="380175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16">
              <a:extLst>
                <a:ext uri="{FF2B5EF4-FFF2-40B4-BE49-F238E27FC236}">
                  <a16:creationId xmlns:a16="http://schemas.microsoft.com/office/drawing/2014/main" id="{4876FBCA-0D51-4B33-9375-D3F71918F7FC}"/>
                </a:ext>
              </a:extLst>
            </p:cNvPr>
            <p:cNvSpPr>
              <a:spLocks noEditPoints="1"/>
            </p:cNvSpPr>
            <p:nvPr userDrawn="1"/>
          </p:nvSpPr>
          <p:spPr bwMode="auto">
            <a:xfrm>
              <a:off x="415566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16">
              <a:extLst>
                <a:ext uri="{FF2B5EF4-FFF2-40B4-BE49-F238E27FC236}">
                  <a16:creationId xmlns:a16="http://schemas.microsoft.com/office/drawing/2014/main" id="{B025D520-F3BC-4D3B-BF86-05B537F2482B}"/>
                </a:ext>
              </a:extLst>
            </p:cNvPr>
            <p:cNvSpPr>
              <a:spLocks noEditPoints="1"/>
            </p:cNvSpPr>
            <p:nvPr userDrawn="1"/>
          </p:nvSpPr>
          <p:spPr bwMode="auto">
            <a:xfrm>
              <a:off x="450956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16">
              <a:extLst>
                <a:ext uri="{FF2B5EF4-FFF2-40B4-BE49-F238E27FC236}">
                  <a16:creationId xmlns:a16="http://schemas.microsoft.com/office/drawing/2014/main" id="{24765AAF-1343-40B6-9F77-11BC4F9E47DC}"/>
                </a:ext>
              </a:extLst>
            </p:cNvPr>
            <p:cNvSpPr>
              <a:spLocks noEditPoints="1"/>
            </p:cNvSpPr>
            <p:nvPr userDrawn="1"/>
          </p:nvSpPr>
          <p:spPr bwMode="auto">
            <a:xfrm>
              <a:off x="486347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16">
              <a:extLst>
                <a:ext uri="{FF2B5EF4-FFF2-40B4-BE49-F238E27FC236}">
                  <a16:creationId xmlns:a16="http://schemas.microsoft.com/office/drawing/2014/main" id="{CAE5A3F7-0924-495D-8844-A0BFFEA3F5A6}"/>
                </a:ext>
              </a:extLst>
            </p:cNvPr>
            <p:cNvSpPr>
              <a:spLocks noEditPoints="1"/>
            </p:cNvSpPr>
            <p:nvPr userDrawn="1"/>
          </p:nvSpPr>
          <p:spPr bwMode="auto">
            <a:xfrm>
              <a:off x="521737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16">
              <a:extLst>
                <a:ext uri="{FF2B5EF4-FFF2-40B4-BE49-F238E27FC236}">
                  <a16:creationId xmlns:a16="http://schemas.microsoft.com/office/drawing/2014/main" id="{CFDA1116-035D-4E54-AFBB-4D27A956C253}"/>
                </a:ext>
              </a:extLst>
            </p:cNvPr>
            <p:cNvSpPr>
              <a:spLocks noEditPoints="1"/>
            </p:cNvSpPr>
            <p:nvPr userDrawn="1"/>
          </p:nvSpPr>
          <p:spPr bwMode="auto">
            <a:xfrm>
              <a:off x="557128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6">
              <a:extLst>
                <a:ext uri="{FF2B5EF4-FFF2-40B4-BE49-F238E27FC236}">
                  <a16:creationId xmlns:a16="http://schemas.microsoft.com/office/drawing/2014/main" id="{5F363A19-6283-48F8-85FA-6B7CCCB51846}"/>
                </a:ext>
              </a:extLst>
            </p:cNvPr>
            <p:cNvSpPr>
              <a:spLocks noEditPoints="1"/>
            </p:cNvSpPr>
            <p:nvPr userDrawn="1"/>
          </p:nvSpPr>
          <p:spPr bwMode="auto">
            <a:xfrm>
              <a:off x="592519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16">
              <a:extLst>
                <a:ext uri="{FF2B5EF4-FFF2-40B4-BE49-F238E27FC236}">
                  <a16:creationId xmlns:a16="http://schemas.microsoft.com/office/drawing/2014/main" id="{2A698C8C-4D32-4D3F-9F80-BEC6A13B8458}"/>
                </a:ext>
              </a:extLst>
            </p:cNvPr>
            <p:cNvSpPr>
              <a:spLocks noEditPoints="1"/>
            </p:cNvSpPr>
            <p:nvPr userDrawn="1"/>
          </p:nvSpPr>
          <p:spPr bwMode="auto">
            <a:xfrm>
              <a:off x="627909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16">
              <a:extLst>
                <a:ext uri="{FF2B5EF4-FFF2-40B4-BE49-F238E27FC236}">
                  <a16:creationId xmlns:a16="http://schemas.microsoft.com/office/drawing/2014/main" id="{4570646F-A2EF-470F-BE69-65F48D8F63F9}"/>
                </a:ext>
              </a:extLst>
            </p:cNvPr>
            <p:cNvSpPr>
              <a:spLocks noEditPoints="1"/>
            </p:cNvSpPr>
            <p:nvPr userDrawn="1"/>
          </p:nvSpPr>
          <p:spPr bwMode="auto">
            <a:xfrm>
              <a:off x="663300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16">
              <a:extLst>
                <a:ext uri="{FF2B5EF4-FFF2-40B4-BE49-F238E27FC236}">
                  <a16:creationId xmlns:a16="http://schemas.microsoft.com/office/drawing/2014/main" id="{6076E36D-73D2-4127-BE4A-21CD4864C9DA}"/>
                </a:ext>
              </a:extLst>
            </p:cNvPr>
            <p:cNvSpPr>
              <a:spLocks noEditPoints="1"/>
            </p:cNvSpPr>
            <p:nvPr userDrawn="1"/>
          </p:nvSpPr>
          <p:spPr bwMode="auto">
            <a:xfrm>
              <a:off x="698690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16">
              <a:extLst>
                <a:ext uri="{FF2B5EF4-FFF2-40B4-BE49-F238E27FC236}">
                  <a16:creationId xmlns:a16="http://schemas.microsoft.com/office/drawing/2014/main" id="{7C8BE7DC-9C93-4AE4-849A-1438EF43DADA}"/>
                </a:ext>
              </a:extLst>
            </p:cNvPr>
            <p:cNvSpPr>
              <a:spLocks noEditPoints="1"/>
            </p:cNvSpPr>
            <p:nvPr userDrawn="1"/>
          </p:nvSpPr>
          <p:spPr bwMode="auto">
            <a:xfrm>
              <a:off x="734081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16">
              <a:extLst>
                <a:ext uri="{FF2B5EF4-FFF2-40B4-BE49-F238E27FC236}">
                  <a16:creationId xmlns:a16="http://schemas.microsoft.com/office/drawing/2014/main" id="{7A7E7F5E-396F-402D-87C2-4ECEE23A833E}"/>
                </a:ext>
              </a:extLst>
            </p:cNvPr>
            <p:cNvSpPr>
              <a:spLocks noEditPoints="1"/>
            </p:cNvSpPr>
            <p:nvPr userDrawn="1"/>
          </p:nvSpPr>
          <p:spPr bwMode="auto">
            <a:xfrm>
              <a:off x="769472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16">
              <a:extLst>
                <a:ext uri="{FF2B5EF4-FFF2-40B4-BE49-F238E27FC236}">
                  <a16:creationId xmlns:a16="http://schemas.microsoft.com/office/drawing/2014/main" id="{97EC6D43-68CC-4F32-BFB8-1B15CFBD5927}"/>
                </a:ext>
              </a:extLst>
            </p:cNvPr>
            <p:cNvSpPr>
              <a:spLocks noEditPoints="1"/>
            </p:cNvSpPr>
            <p:nvPr userDrawn="1"/>
          </p:nvSpPr>
          <p:spPr bwMode="auto">
            <a:xfrm>
              <a:off x="804862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16">
              <a:extLst>
                <a:ext uri="{FF2B5EF4-FFF2-40B4-BE49-F238E27FC236}">
                  <a16:creationId xmlns:a16="http://schemas.microsoft.com/office/drawing/2014/main" id="{AA1D0C14-2069-4DE9-A088-6C76A61F20B1}"/>
                </a:ext>
              </a:extLst>
            </p:cNvPr>
            <p:cNvSpPr>
              <a:spLocks noEditPoints="1"/>
            </p:cNvSpPr>
            <p:nvPr userDrawn="1"/>
          </p:nvSpPr>
          <p:spPr bwMode="auto">
            <a:xfrm>
              <a:off x="840253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16">
              <a:extLst>
                <a:ext uri="{FF2B5EF4-FFF2-40B4-BE49-F238E27FC236}">
                  <a16:creationId xmlns:a16="http://schemas.microsoft.com/office/drawing/2014/main" id="{72C3829D-1796-4F37-B8F1-5C9A26E28C99}"/>
                </a:ext>
              </a:extLst>
            </p:cNvPr>
            <p:cNvSpPr>
              <a:spLocks noEditPoints="1"/>
            </p:cNvSpPr>
            <p:nvPr userDrawn="1"/>
          </p:nvSpPr>
          <p:spPr bwMode="auto">
            <a:xfrm>
              <a:off x="875643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16">
              <a:extLst>
                <a:ext uri="{FF2B5EF4-FFF2-40B4-BE49-F238E27FC236}">
                  <a16:creationId xmlns:a16="http://schemas.microsoft.com/office/drawing/2014/main" id="{F74CEB28-F72C-46BF-955A-1DFBE9110A11}"/>
                </a:ext>
              </a:extLst>
            </p:cNvPr>
            <p:cNvSpPr>
              <a:spLocks noEditPoints="1"/>
            </p:cNvSpPr>
            <p:nvPr userDrawn="1"/>
          </p:nvSpPr>
          <p:spPr bwMode="auto">
            <a:xfrm>
              <a:off x="9110345"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16">
              <a:extLst>
                <a:ext uri="{FF2B5EF4-FFF2-40B4-BE49-F238E27FC236}">
                  <a16:creationId xmlns:a16="http://schemas.microsoft.com/office/drawing/2014/main" id="{7052B90E-88FE-46F1-B64B-F574689D491B}"/>
                </a:ext>
              </a:extLst>
            </p:cNvPr>
            <p:cNvSpPr>
              <a:spLocks noEditPoints="1"/>
            </p:cNvSpPr>
            <p:nvPr userDrawn="1"/>
          </p:nvSpPr>
          <p:spPr bwMode="auto">
            <a:xfrm>
              <a:off x="946425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16">
              <a:extLst>
                <a:ext uri="{FF2B5EF4-FFF2-40B4-BE49-F238E27FC236}">
                  <a16:creationId xmlns:a16="http://schemas.microsoft.com/office/drawing/2014/main" id="{F8F128E0-3AD1-4260-A7E5-19E8751009D9}"/>
                </a:ext>
              </a:extLst>
            </p:cNvPr>
            <p:cNvSpPr>
              <a:spLocks noEditPoints="1"/>
            </p:cNvSpPr>
            <p:nvPr userDrawn="1"/>
          </p:nvSpPr>
          <p:spPr bwMode="auto">
            <a:xfrm>
              <a:off x="9818157"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16">
              <a:extLst>
                <a:ext uri="{FF2B5EF4-FFF2-40B4-BE49-F238E27FC236}">
                  <a16:creationId xmlns:a16="http://schemas.microsoft.com/office/drawing/2014/main" id="{969B39FA-8605-4E46-98D4-7C699D24F4C4}"/>
                </a:ext>
              </a:extLst>
            </p:cNvPr>
            <p:cNvSpPr>
              <a:spLocks noEditPoints="1"/>
            </p:cNvSpPr>
            <p:nvPr userDrawn="1"/>
          </p:nvSpPr>
          <p:spPr bwMode="auto">
            <a:xfrm>
              <a:off x="10172063"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16">
              <a:extLst>
                <a:ext uri="{FF2B5EF4-FFF2-40B4-BE49-F238E27FC236}">
                  <a16:creationId xmlns:a16="http://schemas.microsoft.com/office/drawing/2014/main" id="{DD141AA4-FDDD-4DF1-A51F-34017775CB16}"/>
                </a:ext>
              </a:extLst>
            </p:cNvPr>
            <p:cNvSpPr>
              <a:spLocks noEditPoints="1"/>
            </p:cNvSpPr>
            <p:nvPr userDrawn="1"/>
          </p:nvSpPr>
          <p:spPr bwMode="auto">
            <a:xfrm>
              <a:off x="10525969"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16">
              <a:extLst>
                <a:ext uri="{FF2B5EF4-FFF2-40B4-BE49-F238E27FC236}">
                  <a16:creationId xmlns:a16="http://schemas.microsoft.com/office/drawing/2014/main" id="{855CBA53-E52B-4687-96C6-EBA404B23D4F}"/>
                </a:ext>
              </a:extLst>
            </p:cNvPr>
            <p:cNvSpPr>
              <a:spLocks noEditPoints="1"/>
            </p:cNvSpPr>
            <p:nvPr userDrawn="1"/>
          </p:nvSpPr>
          <p:spPr bwMode="auto">
            <a:xfrm>
              <a:off x="10879862"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16">
              <a:extLst>
                <a:ext uri="{FF2B5EF4-FFF2-40B4-BE49-F238E27FC236}">
                  <a16:creationId xmlns:a16="http://schemas.microsoft.com/office/drawing/2014/main" id="{BA45AD96-F5AF-4075-86DE-27366EF2792C}"/>
                </a:ext>
              </a:extLst>
            </p:cNvPr>
            <p:cNvSpPr>
              <a:spLocks noEditPoints="1"/>
            </p:cNvSpPr>
            <p:nvPr userDrawn="1"/>
          </p:nvSpPr>
          <p:spPr bwMode="auto">
            <a:xfrm>
              <a:off x="-91211" y="317502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0" name="Freeform 16">
              <a:extLst>
                <a:ext uri="{FF2B5EF4-FFF2-40B4-BE49-F238E27FC236}">
                  <a16:creationId xmlns:a16="http://schemas.microsoft.com/office/drawing/2014/main" id="{BB34F054-D296-4BA7-A495-E174D9BE84D6}"/>
                </a:ext>
              </a:extLst>
            </p:cNvPr>
            <p:cNvSpPr>
              <a:spLocks noEditPoints="1"/>
            </p:cNvSpPr>
            <p:nvPr userDrawn="1"/>
          </p:nvSpPr>
          <p:spPr bwMode="auto">
            <a:xfrm>
              <a:off x="26269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16">
              <a:extLst>
                <a:ext uri="{FF2B5EF4-FFF2-40B4-BE49-F238E27FC236}">
                  <a16:creationId xmlns:a16="http://schemas.microsoft.com/office/drawing/2014/main" id="{F429DE27-C226-4AA5-9816-E6376A4E2A9C}"/>
                </a:ext>
              </a:extLst>
            </p:cNvPr>
            <p:cNvSpPr>
              <a:spLocks noEditPoints="1"/>
            </p:cNvSpPr>
            <p:nvPr userDrawn="1"/>
          </p:nvSpPr>
          <p:spPr bwMode="auto">
            <a:xfrm>
              <a:off x="61660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16">
              <a:extLst>
                <a:ext uri="{FF2B5EF4-FFF2-40B4-BE49-F238E27FC236}">
                  <a16:creationId xmlns:a16="http://schemas.microsoft.com/office/drawing/2014/main" id="{EE6506CD-9CC1-4BC6-BC32-DFD6FB136AF1}"/>
                </a:ext>
              </a:extLst>
            </p:cNvPr>
            <p:cNvSpPr>
              <a:spLocks noEditPoints="1"/>
            </p:cNvSpPr>
            <p:nvPr userDrawn="1"/>
          </p:nvSpPr>
          <p:spPr bwMode="auto">
            <a:xfrm>
              <a:off x="97050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16">
              <a:extLst>
                <a:ext uri="{FF2B5EF4-FFF2-40B4-BE49-F238E27FC236}">
                  <a16:creationId xmlns:a16="http://schemas.microsoft.com/office/drawing/2014/main" id="{B3A7E91D-34EB-4744-A1A0-13EC637748C3}"/>
                </a:ext>
              </a:extLst>
            </p:cNvPr>
            <p:cNvSpPr>
              <a:spLocks noEditPoints="1"/>
            </p:cNvSpPr>
            <p:nvPr userDrawn="1"/>
          </p:nvSpPr>
          <p:spPr bwMode="auto">
            <a:xfrm>
              <a:off x="132441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16">
              <a:extLst>
                <a:ext uri="{FF2B5EF4-FFF2-40B4-BE49-F238E27FC236}">
                  <a16:creationId xmlns:a16="http://schemas.microsoft.com/office/drawing/2014/main" id="{65A23728-E731-4707-AC6B-35FB937AE7A4}"/>
                </a:ext>
              </a:extLst>
            </p:cNvPr>
            <p:cNvSpPr>
              <a:spLocks noEditPoints="1"/>
            </p:cNvSpPr>
            <p:nvPr userDrawn="1"/>
          </p:nvSpPr>
          <p:spPr bwMode="auto">
            <a:xfrm>
              <a:off x="167831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Freeform 16">
              <a:extLst>
                <a:ext uri="{FF2B5EF4-FFF2-40B4-BE49-F238E27FC236}">
                  <a16:creationId xmlns:a16="http://schemas.microsoft.com/office/drawing/2014/main" id="{D8983A2E-8721-4A78-B55C-FD0940B28E97}"/>
                </a:ext>
              </a:extLst>
            </p:cNvPr>
            <p:cNvSpPr>
              <a:spLocks noEditPoints="1"/>
            </p:cNvSpPr>
            <p:nvPr userDrawn="1"/>
          </p:nvSpPr>
          <p:spPr bwMode="auto">
            <a:xfrm>
              <a:off x="203222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Freeform 16">
              <a:extLst>
                <a:ext uri="{FF2B5EF4-FFF2-40B4-BE49-F238E27FC236}">
                  <a16:creationId xmlns:a16="http://schemas.microsoft.com/office/drawing/2014/main" id="{FD4BBBB1-537D-4BF3-9BCC-DB166F1B91EF}"/>
                </a:ext>
              </a:extLst>
            </p:cNvPr>
            <p:cNvSpPr>
              <a:spLocks noEditPoints="1"/>
            </p:cNvSpPr>
            <p:nvPr userDrawn="1"/>
          </p:nvSpPr>
          <p:spPr bwMode="auto">
            <a:xfrm>
              <a:off x="238613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AB55ADFF-1418-463B-9F69-0448C6BC5598}"/>
                </a:ext>
              </a:extLst>
            </p:cNvPr>
            <p:cNvSpPr>
              <a:spLocks noEditPoints="1"/>
            </p:cNvSpPr>
            <p:nvPr userDrawn="1"/>
          </p:nvSpPr>
          <p:spPr bwMode="auto">
            <a:xfrm>
              <a:off x="274003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16">
              <a:extLst>
                <a:ext uri="{FF2B5EF4-FFF2-40B4-BE49-F238E27FC236}">
                  <a16:creationId xmlns:a16="http://schemas.microsoft.com/office/drawing/2014/main" id="{7DB31205-26C8-4B40-84B2-A21E042869C4}"/>
                </a:ext>
              </a:extLst>
            </p:cNvPr>
            <p:cNvSpPr>
              <a:spLocks noEditPoints="1"/>
            </p:cNvSpPr>
            <p:nvPr userDrawn="1"/>
          </p:nvSpPr>
          <p:spPr bwMode="auto">
            <a:xfrm>
              <a:off x="309394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Freeform 16">
              <a:extLst>
                <a:ext uri="{FF2B5EF4-FFF2-40B4-BE49-F238E27FC236}">
                  <a16:creationId xmlns:a16="http://schemas.microsoft.com/office/drawing/2014/main" id="{A55615A4-EA9A-41B6-9F9B-5608693927A9}"/>
                </a:ext>
              </a:extLst>
            </p:cNvPr>
            <p:cNvSpPr>
              <a:spLocks noEditPoints="1"/>
            </p:cNvSpPr>
            <p:nvPr userDrawn="1"/>
          </p:nvSpPr>
          <p:spPr bwMode="auto">
            <a:xfrm>
              <a:off x="344784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16">
              <a:extLst>
                <a:ext uri="{FF2B5EF4-FFF2-40B4-BE49-F238E27FC236}">
                  <a16:creationId xmlns:a16="http://schemas.microsoft.com/office/drawing/2014/main" id="{A66AFF9B-47A8-431E-A764-E6AFD677715E}"/>
                </a:ext>
              </a:extLst>
            </p:cNvPr>
            <p:cNvSpPr>
              <a:spLocks noEditPoints="1"/>
            </p:cNvSpPr>
            <p:nvPr userDrawn="1"/>
          </p:nvSpPr>
          <p:spPr bwMode="auto">
            <a:xfrm>
              <a:off x="380175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16">
              <a:extLst>
                <a:ext uri="{FF2B5EF4-FFF2-40B4-BE49-F238E27FC236}">
                  <a16:creationId xmlns:a16="http://schemas.microsoft.com/office/drawing/2014/main" id="{BB50F388-4C4F-4B03-AD18-01111D1C59A1}"/>
                </a:ext>
              </a:extLst>
            </p:cNvPr>
            <p:cNvSpPr>
              <a:spLocks noEditPoints="1"/>
            </p:cNvSpPr>
            <p:nvPr userDrawn="1"/>
          </p:nvSpPr>
          <p:spPr bwMode="auto">
            <a:xfrm>
              <a:off x="415566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16">
              <a:extLst>
                <a:ext uri="{FF2B5EF4-FFF2-40B4-BE49-F238E27FC236}">
                  <a16:creationId xmlns:a16="http://schemas.microsoft.com/office/drawing/2014/main" id="{CF3FB584-0B0E-423F-925C-1180324EBD34}"/>
                </a:ext>
              </a:extLst>
            </p:cNvPr>
            <p:cNvSpPr>
              <a:spLocks noEditPoints="1"/>
            </p:cNvSpPr>
            <p:nvPr userDrawn="1"/>
          </p:nvSpPr>
          <p:spPr bwMode="auto">
            <a:xfrm>
              <a:off x="450956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16">
              <a:extLst>
                <a:ext uri="{FF2B5EF4-FFF2-40B4-BE49-F238E27FC236}">
                  <a16:creationId xmlns:a16="http://schemas.microsoft.com/office/drawing/2014/main" id="{ED4EC88C-3F33-4DC1-85B0-07C4415BBD45}"/>
                </a:ext>
              </a:extLst>
            </p:cNvPr>
            <p:cNvSpPr>
              <a:spLocks noEditPoints="1"/>
            </p:cNvSpPr>
            <p:nvPr userDrawn="1"/>
          </p:nvSpPr>
          <p:spPr bwMode="auto">
            <a:xfrm>
              <a:off x="486347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16">
              <a:extLst>
                <a:ext uri="{FF2B5EF4-FFF2-40B4-BE49-F238E27FC236}">
                  <a16:creationId xmlns:a16="http://schemas.microsoft.com/office/drawing/2014/main" id="{1C4B329A-FB4F-44FB-B230-B1047E59B394}"/>
                </a:ext>
              </a:extLst>
            </p:cNvPr>
            <p:cNvSpPr>
              <a:spLocks noEditPoints="1"/>
            </p:cNvSpPr>
            <p:nvPr userDrawn="1"/>
          </p:nvSpPr>
          <p:spPr bwMode="auto">
            <a:xfrm>
              <a:off x="521737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16">
              <a:extLst>
                <a:ext uri="{FF2B5EF4-FFF2-40B4-BE49-F238E27FC236}">
                  <a16:creationId xmlns:a16="http://schemas.microsoft.com/office/drawing/2014/main" id="{BE396084-F429-410A-AF78-35CDD96AF6BE}"/>
                </a:ext>
              </a:extLst>
            </p:cNvPr>
            <p:cNvSpPr>
              <a:spLocks noEditPoints="1"/>
            </p:cNvSpPr>
            <p:nvPr userDrawn="1"/>
          </p:nvSpPr>
          <p:spPr bwMode="auto">
            <a:xfrm>
              <a:off x="557128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16">
              <a:extLst>
                <a:ext uri="{FF2B5EF4-FFF2-40B4-BE49-F238E27FC236}">
                  <a16:creationId xmlns:a16="http://schemas.microsoft.com/office/drawing/2014/main" id="{6F0A9973-4361-4CB5-876A-37B001931E15}"/>
                </a:ext>
              </a:extLst>
            </p:cNvPr>
            <p:cNvSpPr>
              <a:spLocks noEditPoints="1"/>
            </p:cNvSpPr>
            <p:nvPr userDrawn="1"/>
          </p:nvSpPr>
          <p:spPr bwMode="auto">
            <a:xfrm>
              <a:off x="592519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16">
              <a:extLst>
                <a:ext uri="{FF2B5EF4-FFF2-40B4-BE49-F238E27FC236}">
                  <a16:creationId xmlns:a16="http://schemas.microsoft.com/office/drawing/2014/main" id="{1F716BE4-ED9D-4AFC-8882-00791784384A}"/>
                </a:ext>
              </a:extLst>
            </p:cNvPr>
            <p:cNvSpPr>
              <a:spLocks noEditPoints="1"/>
            </p:cNvSpPr>
            <p:nvPr userDrawn="1"/>
          </p:nvSpPr>
          <p:spPr bwMode="auto">
            <a:xfrm>
              <a:off x="627909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16">
              <a:extLst>
                <a:ext uri="{FF2B5EF4-FFF2-40B4-BE49-F238E27FC236}">
                  <a16:creationId xmlns:a16="http://schemas.microsoft.com/office/drawing/2014/main" id="{A3188B9A-07AD-4D67-9017-92061B138A3F}"/>
                </a:ext>
              </a:extLst>
            </p:cNvPr>
            <p:cNvSpPr>
              <a:spLocks noEditPoints="1"/>
            </p:cNvSpPr>
            <p:nvPr userDrawn="1"/>
          </p:nvSpPr>
          <p:spPr bwMode="auto">
            <a:xfrm>
              <a:off x="663300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6">
              <a:extLst>
                <a:ext uri="{FF2B5EF4-FFF2-40B4-BE49-F238E27FC236}">
                  <a16:creationId xmlns:a16="http://schemas.microsoft.com/office/drawing/2014/main" id="{DE8AD78A-ABB9-4B8E-A0F9-F7CCA2E2EF8F}"/>
                </a:ext>
              </a:extLst>
            </p:cNvPr>
            <p:cNvSpPr>
              <a:spLocks noEditPoints="1"/>
            </p:cNvSpPr>
            <p:nvPr userDrawn="1"/>
          </p:nvSpPr>
          <p:spPr bwMode="auto">
            <a:xfrm>
              <a:off x="698690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16">
              <a:extLst>
                <a:ext uri="{FF2B5EF4-FFF2-40B4-BE49-F238E27FC236}">
                  <a16:creationId xmlns:a16="http://schemas.microsoft.com/office/drawing/2014/main" id="{02865DC5-04F0-4328-8C93-50994C40E460}"/>
                </a:ext>
              </a:extLst>
            </p:cNvPr>
            <p:cNvSpPr>
              <a:spLocks noEditPoints="1"/>
            </p:cNvSpPr>
            <p:nvPr userDrawn="1"/>
          </p:nvSpPr>
          <p:spPr bwMode="auto">
            <a:xfrm>
              <a:off x="734081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16">
              <a:extLst>
                <a:ext uri="{FF2B5EF4-FFF2-40B4-BE49-F238E27FC236}">
                  <a16:creationId xmlns:a16="http://schemas.microsoft.com/office/drawing/2014/main" id="{541DB8F0-C031-42C1-A57D-729DA2CFF352}"/>
                </a:ext>
              </a:extLst>
            </p:cNvPr>
            <p:cNvSpPr>
              <a:spLocks noEditPoints="1"/>
            </p:cNvSpPr>
            <p:nvPr userDrawn="1"/>
          </p:nvSpPr>
          <p:spPr bwMode="auto">
            <a:xfrm>
              <a:off x="769472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16">
              <a:extLst>
                <a:ext uri="{FF2B5EF4-FFF2-40B4-BE49-F238E27FC236}">
                  <a16:creationId xmlns:a16="http://schemas.microsoft.com/office/drawing/2014/main" id="{E74F6813-CEDF-4C90-9515-18F2D2808D82}"/>
                </a:ext>
              </a:extLst>
            </p:cNvPr>
            <p:cNvSpPr>
              <a:spLocks noEditPoints="1"/>
            </p:cNvSpPr>
            <p:nvPr userDrawn="1"/>
          </p:nvSpPr>
          <p:spPr bwMode="auto">
            <a:xfrm>
              <a:off x="804862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6">
              <a:extLst>
                <a:ext uri="{FF2B5EF4-FFF2-40B4-BE49-F238E27FC236}">
                  <a16:creationId xmlns:a16="http://schemas.microsoft.com/office/drawing/2014/main" id="{178439D5-98F9-4547-AA18-8F0D15FA5033}"/>
                </a:ext>
              </a:extLst>
            </p:cNvPr>
            <p:cNvSpPr>
              <a:spLocks noEditPoints="1"/>
            </p:cNvSpPr>
            <p:nvPr userDrawn="1"/>
          </p:nvSpPr>
          <p:spPr bwMode="auto">
            <a:xfrm>
              <a:off x="840253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16">
              <a:extLst>
                <a:ext uri="{FF2B5EF4-FFF2-40B4-BE49-F238E27FC236}">
                  <a16:creationId xmlns:a16="http://schemas.microsoft.com/office/drawing/2014/main" id="{FF65ACCA-B29A-4B23-99DF-9E8988FE7762}"/>
                </a:ext>
              </a:extLst>
            </p:cNvPr>
            <p:cNvSpPr>
              <a:spLocks noEditPoints="1"/>
            </p:cNvSpPr>
            <p:nvPr userDrawn="1"/>
          </p:nvSpPr>
          <p:spPr bwMode="auto">
            <a:xfrm>
              <a:off x="875643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Freeform 16">
              <a:extLst>
                <a:ext uri="{FF2B5EF4-FFF2-40B4-BE49-F238E27FC236}">
                  <a16:creationId xmlns:a16="http://schemas.microsoft.com/office/drawing/2014/main" id="{08202144-2699-405E-B70E-10ACB625045A}"/>
                </a:ext>
              </a:extLst>
            </p:cNvPr>
            <p:cNvSpPr>
              <a:spLocks noEditPoints="1"/>
            </p:cNvSpPr>
            <p:nvPr userDrawn="1"/>
          </p:nvSpPr>
          <p:spPr bwMode="auto">
            <a:xfrm>
              <a:off x="9110345"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Freeform 16">
              <a:extLst>
                <a:ext uri="{FF2B5EF4-FFF2-40B4-BE49-F238E27FC236}">
                  <a16:creationId xmlns:a16="http://schemas.microsoft.com/office/drawing/2014/main" id="{8F59B94B-2422-4834-BD86-CFE3D8A53F90}"/>
                </a:ext>
              </a:extLst>
            </p:cNvPr>
            <p:cNvSpPr>
              <a:spLocks noEditPoints="1"/>
            </p:cNvSpPr>
            <p:nvPr userDrawn="1"/>
          </p:nvSpPr>
          <p:spPr bwMode="auto">
            <a:xfrm>
              <a:off x="946425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16">
              <a:extLst>
                <a:ext uri="{FF2B5EF4-FFF2-40B4-BE49-F238E27FC236}">
                  <a16:creationId xmlns:a16="http://schemas.microsoft.com/office/drawing/2014/main" id="{C5893D12-2CAA-4072-80FB-D3E997100566}"/>
                </a:ext>
              </a:extLst>
            </p:cNvPr>
            <p:cNvSpPr>
              <a:spLocks noEditPoints="1"/>
            </p:cNvSpPr>
            <p:nvPr userDrawn="1"/>
          </p:nvSpPr>
          <p:spPr bwMode="auto">
            <a:xfrm>
              <a:off x="9818157"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16">
              <a:extLst>
                <a:ext uri="{FF2B5EF4-FFF2-40B4-BE49-F238E27FC236}">
                  <a16:creationId xmlns:a16="http://schemas.microsoft.com/office/drawing/2014/main" id="{C5D33650-F7DF-4640-8624-E4A406586BE1}"/>
                </a:ext>
              </a:extLst>
            </p:cNvPr>
            <p:cNvSpPr>
              <a:spLocks noEditPoints="1"/>
            </p:cNvSpPr>
            <p:nvPr userDrawn="1"/>
          </p:nvSpPr>
          <p:spPr bwMode="auto">
            <a:xfrm>
              <a:off x="10172063"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16">
              <a:extLst>
                <a:ext uri="{FF2B5EF4-FFF2-40B4-BE49-F238E27FC236}">
                  <a16:creationId xmlns:a16="http://schemas.microsoft.com/office/drawing/2014/main" id="{D8E569D6-7F89-4731-A6B8-6AFEB4544E17}"/>
                </a:ext>
              </a:extLst>
            </p:cNvPr>
            <p:cNvSpPr>
              <a:spLocks noEditPoints="1"/>
            </p:cNvSpPr>
            <p:nvPr userDrawn="1"/>
          </p:nvSpPr>
          <p:spPr bwMode="auto">
            <a:xfrm>
              <a:off x="10525969"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16">
              <a:extLst>
                <a:ext uri="{FF2B5EF4-FFF2-40B4-BE49-F238E27FC236}">
                  <a16:creationId xmlns:a16="http://schemas.microsoft.com/office/drawing/2014/main" id="{80CEE136-CAF7-4993-84B3-67A0917C53FB}"/>
                </a:ext>
              </a:extLst>
            </p:cNvPr>
            <p:cNvSpPr>
              <a:spLocks noEditPoints="1"/>
            </p:cNvSpPr>
            <p:nvPr userDrawn="1"/>
          </p:nvSpPr>
          <p:spPr bwMode="auto">
            <a:xfrm>
              <a:off x="10879862"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16">
              <a:extLst>
                <a:ext uri="{FF2B5EF4-FFF2-40B4-BE49-F238E27FC236}">
                  <a16:creationId xmlns:a16="http://schemas.microsoft.com/office/drawing/2014/main" id="{FFDB2B08-42EF-46F1-9397-9A855C1A24CA}"/>
                </a:ext>
              </a:extLst>
            </p:cNvPr>
            <p:cNvSpPr>
              <a:spLocks noEditPoints="1"/>
            </p:cNvSpPr>
            <p:nvPr userDrawn="1"/>
          </p:nvSpPr>
          <p:spPr bwMode="auto">
            <a:xfrm>
              <a:off x="-91211" y="3979100"/>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16">
              <a:extLst>
                <a:ext uri="{FF2B5EF4-FFF2-40B4-BE49-F238E27FC236}">
                  <a16:creationId xmlns:a16="http://schemas.microsoft.com/office/drawing/2014/main" id="{AB77A349-A09C-4B90-9A2C-EA856A8D86D5}"/>
                </a:ext>
              </a:extLst>
            </p:cNvPr>
            <p:cNvSpPr>
              <a:spLocks noEditPoints="1"/>
            </p:cNvSpPr>
            <p:nvPr userDrawn="1"/>
          </p:nvSpPr>
          <p:spPr bwMode="auto">
            <a:xfrm>
              <a:off x="26269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6">
              <a:extLst>
                <a:ext uri="{FF2B5EF4-FFF2-40B4-BE49-F238E27FC236}">
                  <a16:creationId xmlns:a16="http://schemas.microsoft.com/office/drawing/2014/main" id="{48608721-EE4A-426A-91C2-C463004F9706}"/>
                </a:ext>
              </a:extLst>
            </p:cNvPr>
            <p:cNvSpPr>
              <a:spLocks noEditPoints="1"/>
            </p:cNvSpPr>
            <p:nvPr userDrawn="1"/>
          </p:nvSpPr>
          <p:spPr bwMode="auto">
            <a:xfrm>
              <a:off x="61660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16">
              <a:extLst>
                <a:ext uri="{FF2B5EF4-FFF2-40B4-BE49-F238E27FC236}">
                  <a16:creationId xmlns:a16="http://schemas.microsoft.com/office/drawing/2014/main" id="{B927CE31-5623-45C2-9E5E-6EF014536534}"/>
                </a:ext>
              </a:extLst>
            </p:cNvPr>
            <p:cNvSpPr>
              <a:spLocks noEditPoints="1"/>
            </p:cNvSpPr>
            <p:nvPr userDrawn="1"/>
          </p:nvSpPr>
          <p:spPr bwMode="auto">
            <a:xfrm>
              <a:off x="97050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16">
              <a:extLst>
                <a:ext uri="{FF2B5EF4-FFF2-40B4-BE49-F238E27FC236}">
                  <a16:creationId xmlns:a16="http://schemas.microsoft.com/office/drawing/2014/main" id="{664A9588-E7C2-4376-869E-12661D073ADF}"/>
                </a:ext>
              </a:extLst>
            </p:cNvPr>
            <p:cNvSpPr>
              <a:spLocks noEditPoints="1"/>
            </p:cNvSpPr>
            <p:nvPr userDrawn="1"/>
          </p:nvSpPr>
          <p:spPr bwMode="auto">
            <a:xfrm>
              <a:off x="132441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16">
              <a:extLst>
                <a:ext uri="{FF2B5EF4-FFF2-40B4-BE49-F238E27FC236}">
                  <a16:creationId xmlns:a16="http://schemas.microsoft.com/office/drawing/2014/main" id="{C07EBDA9-99B9-4FEA-8E61-CF7766C803D2}"/>
                </a:ext>
              </a:extLst>
            </p:cNvPr>
            <p:cNvSpPr>
              <a:spLocks noEditPoints="1"/>
            </p:cNvSpPr>
            <p:nvPr userDrawn="1"/>
          </p:nvSpPr>
          <p:spPr bwMode="auto">
            <a:xfrm>
              <a:off x="167831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16">
              <a:extLst>
                <a:ext uri="{FF2B5EF4-FFF2-40B4-BE49-F238E27FC236}">
                  <a16:creationId xmlns:a16="http://schemas.microsoft.com/office/drawing/2014/main" id="{E44A3FF9-F9CA-4868-B495-9C7AAE9DDF96}"/>
                </a:ext>
              </a:extLst>
            </p:cNvPr>
            <p:cNvSpPr>
              <a:spLocks noEditPoints="1"/>
            </p:cNvSpPr>
            <p:nvPr userDrawn="1"/>
          </p:nvSpPr>
          <p:spPr bwMode="auto">
            <a:xfrm>
              <a:off x="203222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16">
              <a:extLst>
                <a:ext uri="{FF2B5EF4-FFF2-40B4-BE49-F238E27FC236}">
                  <a16:creationId xmlns:a16="http://schemas.microsoft.com/office/drawing/2014/main" id="{CCF5D671-0529-4209-8A7C-1149C280118B}"/>
                </a:ext>
              </a:extLst>
            </p:cNvPr>
            <p:cNvSpPr>
              <a:spLocks noEditPoints="1"/>
            </p:cNvSpPr>
            <p:nvPr userDrawn="1"/>
          </p:nvSpPr>
          <p:spPr bwMode="auto">
            <a:xfrm>
              <a:off x="238613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16">
              <a:extLst>
                <a:ext uri="{FF2B5EF4-FFF2-40B4-BE49-F238E27FC236}">
                  <a16:creationId xmlns:a16="http://schemas.microsoft.com/office/drawing/2014/main" id="{DCA290DC-6B1F-40EB-A9F0-F96F5851B398}"/>
                </a:ext>
              </a:extLst>
            </p:cNvPr>
            <p:cNvSpPr>
              <a:spLocks noEditPoints="1"/>
            </p:cNvSpPr>
            <p:nvPr userDrawn="1"/>
          </p:nvSpPr>
          <p:spPr bwMode="auto">
            <a:xfrm>
              <a:off x="274003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16">
              <a:extLst>
                <a:ext uri="{FF2B5EF4-FFF2-40B4-BE49-F238E27FC236}">
                  <a16:creationId xmlns:a16="http://schemas.microsoft.com/office/drawing/2014/main" id="{36C813C9-8C14-4372-801A-DBB3E037EEFE}"/>
                </a:ext>
              </a:extLst>
            </p:cNvPr>
            <p:cNvSpPr>
              <a:spLocks noEditPoints="1"/>
            </p:cNvSpPr>
            <p:nvPr userDrawn="1"/>
          </p:nvSpPr>
          <p:spPr bwMode="auto">
            <a:xfrm>
              <a:off x="309394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16">
              <a:extLst>
                <a:ext uri="{FF2B5EF4-FFF2-40B4-BE49-F238E27FC236}">
                  <a16:creationId xmlns:a16="http://schemas.microsoft.com/office/drawing/2014/main" id="{F253EC72-B338-4BBF-9042-C191E60067EF}"/>
                </a:ext>
              </a:extLst>
            </p:cNvPr>
            <p:cNvSpPr>
              <a:spLocks noEditPoints="1"/>
            </p:cNvSpPr>
            <p:nvPr userDrawn="1"/>
          </p:nvSpPr>
          <p:spPr bwMode="auto">
            <a:xfrm>
              <a:off x="344784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16">
              <a:extLst>
                <a:ext uri="{FF2B5EF4-FFF2-40B4-BE49-F238E27FC236}">
                  <a16:creationId xmlns:a16="http://schemas.microsoft.com/office/drawing/2014/main" id="{7B28B5DF-2DA6-4E8F-817A-C1902DCD4552}"/>
                </a:ext>
              </a:extLst>
            </p:cNvPr>
            <p:cNvSpPr>
              <a:spLocks noEditPoints="1"/>
            </p:cNvSpPr>
            <p:nvPr userDrawn="1"/>
          </p:nvSpPr>
          <p:spPr bwMode="auto">
            <a:xfrm>
              <a:off x="380175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16">
              <a:extLst>
                <a:ext uri="{FF2B5EF4-FFF2-40B4-BE49-F238E27FC236}">
                  <a16:creationId xmlns:a16="http://schemas.microsoft.com/office/drawing/2014/main" id="{09D7394F-F75D-4FED-8923-575F140FA2B8}"/>
                </a:ext>
              </a:extLst>
            </p:cNvPr>
            <p:cNvSpPr>
              <a:spLocks noEditPoints="1"/>
            </p:cNvSpPr>
            <p:nvPr userDrawn="1"/>
          </p:nvSpPr>
          <p:spPr bwMode="auto">
            <a:xfrm>
              <a:off x="415566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16">
              <a:extLst>
                <a:ext uri="{FF2B5EF4-FFF2-40B4-BE49-F238E27FC236}">
                  <a16:creationId xmlns:a16="http://schemas.microsoft.com/office/drawing/2014/main" id="{F172134A-6C32-4752-97D8-E661E6A26310}"/>
                </a:ext>
              </a:extLst>
            </p:cNvPr>
            <p:cNvSpPr>
              <a:spLocks noEditPoints="1"/>
            </p:cNvSpPr>
            <p:nvPr userDrawn="1"/>
          </p:nvSpPr>
          <p:spPr bwMode="auto">
            <a:xfrm>
              <a:off x="450956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16">
              <a:extLst>
                <a:ext uri="{FF2B5EF4-FFF2-40B4-BE49-F238E27FC236}">
                  <a16:creationId xmlns:a16="http://schemas.microsoft.com/office/drawing/2014/main" id="{6CAB8EBC-D1A2-4B27-9297-ADFA1B5C1AF7}"/>
                </a:ext>
              </a:extLst>
            </p:cNvPr>
            <p:cNvSpPr>
              <a:spLocks noEditPoints="1"/>
            </p:cNvSpPr>
            <p:nvPr userDrawn="1"/>
          </p:nvSpPr>
          <p:spPr bwMode="auto">
            <a:xfrm>
              <a:off x="486347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16">
              <a:extLst>
                <a:ext uri="{FF2B5EF4-FFF2-40B4-BE49-F238E27FC236}">
                  <a16:creationId xmlns:a16="http://schemas.microsoft.com/office/drawing/2014/main" id="{6E5A44D5-4DED-4075-8C18-C4EE1E61AB39}"/>
                </a:ext>
              </a:extLst>
            </p:cNvPr>
            <p:cNvSpPr>
              <a:spLocks noEditPoints="1"/>
            </p:cNvSpPr>
            <p:nvPr userDrawn="1"/>
          </p:nvSpPr>
          <p:spPr bwMode="auto">
            <a:xfrm>
              <a:off x="521737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16">
              <a:extLst>
                <a:ext uri="{FF2B5EF4-FFF2-40B4-BE49-F238E27FC236}">
                  <a16:creationId xmlns:a16="http://schemas.microsoft.com/office/drawing/2014/main" id="{47E67357-8F43-4716-AF36-C4D3FAD5776D}"/>
                </a:ext>
              </a:extLst>
            </p:cNvPr>
            <p:cNvSpPr>
              <a:spLocks noEditPoints="1"/>
            </p:cNvSpPr>
            <p:nvPr userDrawn="1"/>
          </p:nvSpPr>
          <p:spPr bwMode="auto">
            <a:xfrm>
              <a:off x="557128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16">
              <a:extLst>
                <a:ext uri="{FF2B5EF4-FFF2-40B4-BE49-F238E27FC236}">
                  <a16:creationId xmlns:a16="http://schemas.microsoft.com/office/drawing/2014/main" id="{CDB9D3D1-A9FF-4CC6-B6AD-51D73FCAE1D4}"/>
                </a:ext>
              </a:extLst>
            </p:cNvPr>
            <p:cNvSpPr>
              <a:spLocks noEditPoints="1"/>
            </p:cNvSpPr>
            <p:nvPr userDrawn="1"/>
          </p:nvSpPr>
          <p:spPr bwMode="auto">
            <a:xfrm>
              <a:off x="592519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16">
              <a:extLst>
                <a:ext uri="{FF2B5EF4-FFF2-40B4-BE49-F238E27FC236}">
                  <a16:creationId xmlns:a16="http://schemas.microsoft.com/office/drawing/2014/main" id="{B1C55A0F-DE6D-4BE9-B90E-685770171078}"/>
                </a:ext>
              </a:extLst>
            </p:cNvPr>
            <p:cNvSpPr>
              <a:spLocks noEditPoints="1"/>
            </p:cNvSpPr>
            <p:nvPr userDrawn="1"/>
          </p:nvSpPr>
          <p:spPr bwMode="auto">
            <a:xfrm>
              <a:off x="627909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16">
              <a:extLst>
                <a:ext uri="{FF2B5EF4-FFF2-40B4-BE49-F238E27FC236}">
                  <a16:creationId xmlns:a16="http://schemas.microsoft.com/office/drawing/2014/main" id="{6627EE65-8BCE-41D8-BE30-34A95B942473}"/>
                </a:ext>
              </a:extLst>
            </p:cNvPr>
            <p:cNvSpPr>
              <a:spLocks noEditPoints="1"/>
            </p:cNvSpPr>
            <p:nvPr userDrawn="1"/>
          </p:nvSpPr>
          <p:spPr bwMode="auto">
            <a:xfrm>
              <a:off x="663300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1" name="Freeform 16">
              <a:extLst>
                <a:ext uri="{FF2B5EF4-FFF2-40B4-BE49-F238E27FC236}">
                  <a16:creationId xmlns:a16="http://schemas.microsoft.com/office/drawing/2014/main" id="{FA999AE1-300A-4580-A684-3752E1FB0EF1}"/>
                </a:ext>
              </a:extLst>
            </p:cNvPr>
            <p:cNvSpPr>
              <a:spLocks noEditPoints="1"/>
            </p:cNvSpPr>
            <p:nvPr userDrawn="1"/>
          </p:nvSpPr>
          <p:spPr bwMode="auto">
            <a:xfrm>
              <a:off x="698690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2" name="Freeform 16">
              <a:extLst>
                <a:ext uri="{FF2B5EF4-FFF2-40B4-BE49-F238E27FC236}">
                  <a16:creationId xmlns:a16="http://schemas.microsoft.com/office/drawing/2014/main" id="{9BB492A4-E274-4551-A97A-AD8A2538EB6E}"/>
                </a:ext>
              </a:extLst>
            </p:cNvPr>
            <p:cNvSpPr>
              <a:spLocks noEditPoints="1"/>
            </p:cNvSpPr>
            <p:nvPr userDrawn="1"/>
          </p:nvSpPr>
          <p:spPr bwMode="auto">
            <a:xfrm>
              <a:off x="734081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16">
              <a:extLst>
                <a:ext uri="{FF2B5EF4-FFF2-40B4-BE49-F238E27FC236}">
                  <a16:creationId xmlns:a16="http://schemas.microsoft.com/office/drawing/2014/main" id="{CBF53111-DF01-47C3-8596-B57862E0C31E}"/>
                </a:ext>
              </a:extLst>
            </p:cNvPr>
            <p:cNvSpPr>
              <a:spLocks noEditPoints="1"/>
            </p:cNvSpPr>
            <p:nvPr userDrawn="1"/>
          </p:nvSpPr>
          <p:spPr bwMode="auto">
            <a:xfrm>
              <a:off x="769472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4" name="Freeform 16">
              <a:extLst>
                <a:ext uri="{FF2B5EF4-FFF2-40B4-BE49-F238E27FC236}">
                  <a16:creationId xmlns:a16="http://schemas.microsoft.com/office/drawing/2014/main" id="{C53F7DDB-439E-47C6-90BD-B22EA9B7CDF3}"/>
                </a:ext>
              </a:extLst>
            </p:cNvPr>
            <p:cNvSpPr>
              <a:spLocks noEditPoints="1"/>
            </p:cNvSpPr>
            <p:nvPr userDrawn="1"/>
          </p:nvSpPr>
          <p:spPr bwMode="auto">
            <a:xfrm>
              <a:off x="804862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Freeform 16">
              <a:extLst>
                <a:ext uri="{FF2B5EF4-FFF2-40B4-BE49-F238E27FC236}">
                  <a16:creationId xmlns:a16="http://schemas.microsoft.com/office/drawing/2014/main" id="{81E7F6E6-2542-47E1-AE43-9B182D375826}"/>
                </a:ext>
              </a:extLst>
            </p:cNvPr>
            <p:cNvSpPr>
              <a:spLocks noEditPoints="1"/>
            </p:cNvSpPr>
            <p:nvPr userDrawn="1"/>
          </p:nvSpPr>
          <p:spPr bwMode="auto">
            <a:xfrm>
              <a:off x="840253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Freeform 16">
              <a:extLst>
                <a:ext uri="{FF2B5EF4-FFF2-40B4-BE49-F238E27FC236}">
                  <a16:creationId xmlns:a16="http://schemas.microsoft.com/office/drawing/2014/main" id="{E777532A-71A5-494B-820C-48C05EC74CA0}"/>
                </a:ext>
              </a:extLst>
            </p:cNvPr>
            <p:cNvSpPr>
              <a:spLocks noEditPoints="1"/>
            </p:cNvSpPr>
            <p:nvPr userDrawn="1"/>
          </p:nvSpPr>
          <p:spPr bwMode="auto">
            <a:xfrm>
              <a:off x="875643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Freeform 16">
              <a:extLst>
                <a:ext uri="{FF2B5EF4-FFF2-40B4-BE49-F238E27FC236}">
                  <a16:creationId xmlns:a16="http://schemas.microsoft.com/office/drawing/2014/main" id="{70329985-9DF6-417E-8BE0-92923294554F}"/>
                </a:ext>
              </a:extLst>
            </p:cNvPr>
            <p:cNvSpPr>
              <a:spLocks noEditPoints="1"/>
            </p:cNvSpPr>
            <p:nvPr userDrawn="1"/>
          </p:nvSpPr>
          <p:spPr bwMode="auto">
            <a:xfrm>
              <a:off x="9110345"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Freeform 16">
              <a:extLst>
                <a:ext uri="{FF2B5EF4-FFF2-40B4-BE49-F238E27FC236}">
                  <a16:creationId xmlns:a16="http://schemas.microsoft.com/office/drawing/2014/main" id="{00252936-908A-4F1A-B1D6-E291EDBA6E00}"/>
                </a:ext>
              </a:extLst>
            </p:cNvPr>
            <p:cNvSpPr>
              <a:spLocks noEditPoints="1"/>
            </p:cNvSpPr>
            <p:nvPr userDrawn="1"/>
          </p:nvSpPr>
          <p:spPr bwMode="auto">
            <a:xfrm>
              <a:off x="946425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Freeform 16">
              <a:extLst>
                <a:ext uri="{FF2B5EF4-FFF2-40B4-BE49-F238E27FC236}">
                  <a16:creationId xmlns:a16="http://schemas.microsoft.com/office/drawing/2014/main" id="{1614E059-CFCA-409A-8521-5A7B0CD0E428}"/>
                </a:ext>
              </a:extLst>
            </p:cNvPr>
            <p:cNvSpPr>
              <a:spLocks noEditPoints="1"/>
            </p:cNvSpPr>
            <p:nvPr userDrawn="1"/>
          </p:nvSpPr>
          <p:spPr bwMode="auto">
            <a:xfrm>
              <a:off x="9818157"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Freeform 16">
              <a:extLst>
                <a:ext uri="{FF2B5EF4-FFF2-40B4-BE49-F238E27FC236}">
                  <a16:creationId xmlns:a16="http://schemas.microsoft.com/office/drawing/2014/main" id="{D67A4711-AC1A-4F94-B614-DDA70F4AB3ED}"/>
                </a:ext>
              </a:extLst>
            </p:cNvPr>
            <p:cNvSpPr>
              <a:spLocks noEditPoints="1"/>
            </p:cNvSpPr>
            <p:nvPr userDrawn="1"/>
          </p:nvSpPr>
          <p:spPr bwMode="auto">
            <a:xfrm>
              <a:off x="10172063"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Freeform 16">
              <a:extLst>
                <a:ext uri="{FF2B5EF4-FFF2-40B4-BE49-F238E27FC236}">
                  <a16:creationId xmlns:a16="http://schemas.microsoft.com/office/drawing/2014/main" id="{7AC93D6D-B965-4CFB-82B3-C2F8189DD772}"/>
                </a:ext>
              </a:extLst>
            </p:cNvPr>
            <p:cNvSpPr>
              <a:spLocks noEditPoints="1"/>
            </p:cNvSpPr>
            <p:nvPr userDrawn="1"/>
          </p:nvSpPr>
          <p:spPr bwMode="auto">
            <a:xfrm>
              <a:off x="10525969"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Freeform 16">
              <a:extLst>
                <a:ext uri="{FF2B5EF4-FFF2-40B4-BE49-F238E27FC236}">
                  <a16:creationId xmlns:a16="http://schemas.microsoft.com/office/drawing/2014/main" id="{00CA144B-A572-487C-B67D-E0784F6971CB}"/>
                </a:ext>
              </a:extLst>
            </p:cNvPr>
            <p:cNvSpPr>
              <a:spLocks noEditPoints="1"/>
            </p:cNvSpPr>
            <p:nvPr userDrawn="1"/>
          </p:nvSpPr>
          <p:spPr bwMode="auto">
            <a:xfrm>
              <a:off x="10879862"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Freeform 16">
              <a:extLst>
                <a:ext uri="{FF2B5EF4-FFF2-40B4-BE49-F238E27FC236}">
                  <a16:creationId xmlns:a16="http://schemas.microsoft.com/office/drawing/2014/main" id="{E1487B58-3826-42D4-A325-3E4E04785B12}"/>
                </a:ext>
              </a:extLst>
            </p:cNvPr>
            <p:cNvSpPr>
              <a:spLocks noEditPoints="1"/>
            </p:cNvSpPr>
            <p:nvPr userDrawn="1"/>
          </p:nvSpPr>
          <p:spPr bwMode="auto">
            <a:xfrm>
              <a:off x="-91211" y="4783175"/>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Freeform 16">
              <a:extLst>
                <a:ext uri="{FF2B5EF4-FFF2-40B4-BE49-F238E27FC236}">
                  <a16:creationId xmlns:a16="http://schemas.microsoft.com/office/drawing/2014/main" id="{3C65D50D-4B63-4F19-93C9-926E0DA6253B}"/>
                </a:ext>
              </a:extLst>
            </p:cNvPr>
            <p:cNvSpPr>
              <a:spLocks noEditPoints="1"/>
            </p:cNvSpPr>
            <p:nvPr userDrawn="1"/>
          </p:nvSpPr>
          <p:spPr bwMode="auto">
            <a:xfrm>
              <a:off x="26269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16">
              <a:extLst>
                <a:ext uri="{FF2B5EF4-FFF2-40B4-BE49-F238E27FC236}">
                  <a16:creationId xmlns:a16="http://schemas.microsoft.com/office/drawing/2014/main" id="{91A9FD33-BBFB-4EB4-B633-06A023CB6087}"/>
                </a:ext>
              </a:extLst>
            </p:cNvPr>
            <p:cNvSpPr>
              <a:spLocks noEditPoints="1"/>
            </p:cNvSpPr>
            <p:nvPr userDrawn="1"/>
          </p:nvSpPr>
          <p:spPr bwMode="auto">
            <a:xfrm>
              <a:off x="61660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6" name="Freeform 16">
              <a:extLst>
                <a:ext uri="{FF2B5EF4-FFF2-40B4-BE49-F238E27FC236}">
                  <a16:creationId xmlns:a16="http://schemas.microsoft.com/office/drawing/2014/main" id="{8A25449F-C96E-43A9-BE7E-8415CB8CA956}"/>
                </a:ext>
              </a:extLst>
            </p:cNvPr>
            <p:cNvSpPr>
              <a:spLocks noEditPoints="1"/>
            </p:cNvSpPr>
            <p:nvPr userDrawn="1"/>
          </p:nvSpPr>
          <p:spPr bwMode="auto">
            <a:xfrm>
              <a:off x="97050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16">
              <a:extLst>
                <a:ext uri="{FF2B5EF4-FFF2-40B4-BE49-F238E27FC236}">
                  <a16:creationId xmlns:a16="http://schemas.microsoft.com/office/drawing/2014/main" id="{E852D294-5AE3-4C12-AE2F-1361C06DF29D}"/>
                </a:ext>
              </a:extLst>
            </p:cNvPr>
            <p:cNvSpPr>
              <a:spLocks noEditPoints="1"/>
            </p:cNvSpPr>
            <p:nvPr userDrawn="1"/>
          </p:nvSpPr>
          <p:spPr bwMode="auto">
            <a:xfrm>
              <a:off x="132441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8" name="Freeform 16">
              <a:extLst>
                <a:ext uri="{FF2B5EF4-FFF2-40B4-BE49-F238E27FC236}">
                  <a16:creationId xmlns:a16="http://schemas.microsoft.com/office/drawing/2014/main" id="{D75B22CF-07E7-4A6F-B17D-758BBE553840}"/>
                </a:ext>
              </a:extLst>
            </p:cNvPr>
            <p:cNvSpPr>
              <a:spLocks noEditPoints="1"/>
            </p:cNvSpPr>
            <p:nvPr userDrawn="1"/>
          </p:nvSpPr>
          <p:spPr bwMode="auto">
            <a:xfrm>
              <a:off x="167831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16">
              <a:extLst>
                <a:ext uri="{FF2B5EF4-FFF2-40B4-BE49-F238E27FC236}">
                  <a16:creationId xmlns:a16="http://schemas.microsoft.com/office/drawing/2014/main" id="{45BB4DE2-44BF-43BF-9C16-259FA3450315}"/>
                </a:ext>
              </a:extLst>
            </p:cNvPr>
            <p:cNvSpPr>
              <a:spLocks noEditPoints="1"/>
            </p:cNvSpPr>
            <p:nvPr userDrawn="1"/>
          </p:nvSpPr>
          <p:spPr bwMode="auto">
            <a:xfrm>
              <a:off x="203222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0" name="Freeform 16">
              <a:extLst>
                <a:ext uri="{FF2B5EF4-FFF2-40B4-BE49-F238E27FC236}">
                  <a16:creationId xmlns:a16="http://schemas.microsoft.com/office/drawing/2014/main" id="{9082519B-328F-4D85-9648-AA99F35AF427}"/>
                </a:ext>
              </a:extLst>
            </p:cNvPr>
            <p:cNvSpPr>
              <a:spLocks noEditPoints="1"/>
            </p:cNvSpPr>
            <p:nvPr userDrawn="1"/>
          </p:nvSpPr>
          <p:spPr bwMode="auto">
            <a:xfrm>
              <a:off x="238613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16">
              <a:extLst>
                <a:ext uri="{FF2B5EF4-FFF2-40B4-BE49-F238E27FC236}">
                  <a16:creationId xmlns:a16="http://schemas.microsoft.com/office/drawing/2014/main" id="{D9C1B58C-398E-452F-88B1-1E2D056BC39E}"/>
                </a:ext>
              </a:extLst>
            </p:cNvPr>
            <p:cNvSpPr>
              <a:spLocks noEditPoints="1"/>
            </p:cNvSpPr>
            <p:nvPr userDrawn="1"/>
          </p:nvSpPr>
          <p:spPr bwMode="auto">
            <a:xfrm>
              <a:off x="274003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2" name="Freeform 16">
              <a:extLst>
                <a:ext uri="{FF2B5EF4-FFF2-40B4-BE49-F238E27FC236}">
                  <a16:creationId xmlns:a16="http://schemas.microsoft.com/office/drawing/2014/main" id="{1215C438-62B6-48E8-93BD-2400CE7DCBC7}"/>
                </a:ext>
              </a:extLst>
            </p:cNvPr>
            <p:cNvSpPr>
              <a:spLocks noEditPoints="1"/>
            </p:cNvSpPr>
            <p:nvPr userDrawn="1"/>
          </p:nvSpPr>
          <p:spPr bwMode="auto">
            <a:xfrm>
              <a:off x="309394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3" name="Freeform 16">
              <a:extLst>
                <a:ext uri="{FF2B5EF4-FFF2-40B4-BE49-F238E27FC236}">
                  <a16:creationId xmlns:a16="http://schemas.microsoft.com/office/drawing/2014/main" id="{74287A1C-61DC-4764-AD91-0D8AE5D32FD9}"/>
                </a:ext>
              </a:extLst>
            </p:cNvPr>
            <p:cNvSpPr>
              <a:spLocks noEditPoints="1"/>
            </p:cNvSpPr>
            <p:nvPr userDrawn="1"/>
          </p:nvSpPr>
          <p:spPr bwMode="auto">
            <a:xfrm>
              <a:off x="344784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4" name="Freeform 16">
              <a:extLst>
                <a:ext uri="{FF2B5EF4-FFF2-40B4-BE49-F238E27FC236}">
                  <a16:creationId xmlns:a16="http://schemas.microsoft.com/office/drawing/2014/main" id="{935F5F69-3B06-47EE-8A58-9EFC1B83EC69}"/>
                </a:ext>
              </a:extLst>
            </p:cNvPr>
            <p:cNvSpPr>
              <a:spLocks noEditPoints="1"/>
            </p:cNvSpPr>
            <p:nvPr userDrawn="1"/>
          </p:nvSpPr>
          <p:spPr bwMode="auto">
            <a:xfrm>
              <a:off x="380175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5" name="Freeform 16">
              <a:extLst>
                <a:ext uri="{FF2B5EF4-FFF2-40B4-BE49-F238E27FC236}">
                  <a16:creationId xmlns:a16="http://schemas.microsoft.com/office/drawing/2014/main" id="{1101FFF9-CF37-4721-8186-544775DE501D}"/>
                </a:ext>
              </a:extLst>
            </p:cNvPr>
            <p:cNvSpPr>
              <a:spLocks noEditPoints="1"/>
            </p:cNvSpPr>
            <p:nvPr userDrawn="1"/>
          </p:nvSpPr>
          <p:spPr bwMode="auto">
            <a:xfrm>
              <a:off x="415566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6" name="Freeform 16">
              <a:extLst>
                <a:ext uri="{FF2B5EF4-FFF2-40B4-BE49-F238E27FC236}">
                  <a16:creationId xmlns:a16="http://schemas.microsoft.com/office/drawing/2014/main" id="{DA07B02B-AB92-4E6D-BE68-38C0C55A704F}"/>
                </a:ext>
              </a:extLst>
            </p:cNvPr>
            <p:cNvSpPr>
              <a:spLocks noEditPoints="1"/>
            </p:cNvSpPr>
            <p:nvPr userDrawn="1"/>
          </p:nvSpPr>
          <p:spPr bwMode="auto">
            <a:xfrm>
              <a:off x="450956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7" name="Freeform 16">
              <a:extLst>
                <a:ext uri="{FF2B5EF4-FFF2-40B4-BE49-F238E27FC236}">
                  <a16:creationId xmlns:a16="http://schemas.microsoft.com/office/drawing/2014/main" id="{5C7F6697-9CF8-4C52-8134-856F37E69B55}"/>
                </a:ext>
              </a:extLst>
            </p:cNvPr>
            <p:cNvSpPr>
              <a:spLocks noEditPoints="1"/>
            </p:cNvSpPr>
            <p:nvPr userDrawn="1"/>
          </p:nvSpPr>
          <p:spPr bwMode="auto">
            <a:xfrm>
              <a:off x="486347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8" name="Freeform 16">
              <a:extLst>
                <a:ext uri="{FF2B5EF4-FFF2-40B4-BE49-F238E27FC236}">
                  <a16:creationId xmlns:a16="http://schemas.microsoft.com/office/drawing/2014/main" id="{71AE8640-CA8D-45ED-B293-E41C04107BB9}"/>
                </a:ext>
              </a:extLst>
            </p:cNvPr>
            <p:cNvSpPr>
              <a:spLocks noEditPoints="1"/>
            </p:cNvSpPr>
            <p:nvPr userDrawn="1"/>
          </p:nvSpPr>
          <p:spPr bwMode="auto">
            <a:xfrm>
              <a:off x="521737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49" name="Freeform 16">
              <a:extLst>
                <a:ext uri="{FF2B5EF4-FFF2-40B4-BE49-F238E27FC236}">
                  <a16:creationId xmlns:a16="http://schemas.microsoft.com/office/drawing/2014/main" id="{63C196AF-4D4C-4362-BDBF-EC89D3AF7E17}"/>
                </a:ext>
              </a:extLst>
            </p:cNvPr>
            <p:cNvSpPr>
              <a:spLocks noEditPoints="1"/>
            </p:cNvSpPr>
            <p:nvPr userDrawn="1"/>
          </p:nvSpPr>
          <p:spPr bwMode="auto">
            <a:xfrm>
              <a:off x="557128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0" name="Freeform 16">
              <a:extLst>
                <a:ext uri="{FF2B5EF4-FFF2-40B4-BE49-F238E27FC236}">
                  <a16:creationId xmlns:a16="http://schemas.microsoft.com/office/drawing/2014/main" id="{ACA5D87D-1923-4B8B-9B95-C833F20B3FCA}"/>
                </a:ext>
              </a:extLst>
            </p:cNvPr>
            <p:cNvSpPr>
              <a:spLocks noEditPoints="1"/>
            </p:cNvSpPr>
            <p:nvPr userDrawn="1"/>
          </p:nvSpPr>
          <p:spPr bwMode="auto">
            <a:xfrm>
              <a:off x="592519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1" name="Freeform 16">
              <a:extLst>
                <a:ext uri="{FF2B5EF4-FFF2-40B4-BE49-F238E27FC236}">
                  <a16:creationId xmlns:a16="http://schemas.microsoft.com/office/drawing/2014/main" id="{5168EF6E-C030-46F7-940B-B2259B19D5DB}"/>
                </a:ext>
              </a:extLst>
            </p:cNvPr>
            <p:cNvSpPr>
              <a:spLocks noEditPoints="1"/>
            </p:cNvSpPr>
            <p:nvPr userDrawn="1"/>
          </p:nvSpPr>
          <p:spPr bwMode="auto">
            <a:xfrm>
              <a:off x="627909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2" name="Freeform 16">
              <a:extLst>
                <a:ext uri="{FF2B5EF4-FFF2-40B4-BE49-F238E27FC236}">
                  <a16:creationId xmlns:a16="http://schemas.microsoft.com/office/drawing/2014/main" id="{A141EFDE-9FF6-4BED-B3E7-F887DDD96035}"/>
                </a:ext>
              </a:extLst>
            </p:cNvPr>
            <p:cNvSpPr>
              <a:spLocks noEditPoints="1"/>
            </p:cNvSpPr>
            <p:nvPr userDrawn="1"/>
          </p:nvSpPr>
          <p:spPr bwMode="auto">
            <a:xfrm>
              <a:off x="663300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3" name="Freeform 16">
              <a:extLst>
                <a:ext uri="{FF2B5EF4-FFF2-40B4-BE49-F238E27FC236}">
                  <a16:creationId xmlns:a16="http://schemas.microsoft.com/office/drawing/2014/main" id="{F1BD7350-6598-41F6-9255-7CC3E3138875}"/>
                </a:ext>
              </a:extLst>
            </p:cNvPr>
            <p:cNvSpPr>
              <a:spLocks noEditPoints="1"/>
            </p:cNvSpPr>
            <p:nvPr userDrawn="1"/>
          </p:nvSpPr>
          <p:spPr bwMode="auto">
            <a:xfrm>
              <a:off x="698690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4" name="Freeform 16">
              <a:extLst>
                <a:ext uri="{FF2B5EF4-FFF2-40B4-BE49-F238E27FC236}">
                  <a16:creationId xmlns:a16="http://schemas.microsoft.com/office/drawing/2014/main" id="{22AC9D57-87D8-4EB4-9431-D6A909D9B344}"/>
                </a:ext>
              </a:extLst>
            </p:cNvPr>
            <p:cNvSpPr>
              <a:spLocks noEditPoints="1"/>
            </p:cNvSpPr>
            <p:nvPr userDrawn="1"/>
          </p:nvSpPr>
          <p:spPr bwMode="auto">
            <a:xfrm>
              <a:off x="734081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5" name="Freeform 16">
              <a:extLst>
                <a:ext uri="{FF2B5EF4-FFF2-40B4-BE49-F238E27FC236}">
                  <a16:creationId xmlns:a16="http://schemas.microsoft.com/office/drawing/2014/main" id="{5E5F28C9-581C-4582-AFD5-64DAF5C058C8}"/>
                </a:ext>
              </a:extLst>
            </p:cNvPr>
            <p:cNvSpPr>
              <a:spLocks noEditPoints="1"/>
            </p:cNvSpPr>
            <p:nvPr userDrawn="1"/>
          </p:nvSpPr>
          <p:spPr bwMode="auto">
            <a:xfrm>
              <a:off x="769472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6" name="Freeform 16">
              <a:extLst>
                <a:ext uri="{FF2B5EF4-FFF2-40B4-BE49-F238E27FC236}">
                  <a16:creationId xmlns:a16="http://schemas.microsoft.com/office/drawing/2014/main" id="{A3946BBE-EEEB-45AB-8953-28E740687DEF}"/>
                </a:ext>
              </a:extLst>
            </p:cNvPr>
            <p:cNvSpPr>
              <a:spLocks noEditPoints="1"/>
            </p:cNvSpPr>
            <p:nvPr userDrawn="1"/>
          </p:nvSpPr>
          <p:spPr bwMode="auto">
            <a:xfrm>
              <a:off x="804862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7" name="Freeform 16">
              <a:extLst>
                <a:ext uri="{FF2B5EF4-FFF2-40B4-BE49-F238E27FC236}">
                  <a16:creationId xmlns:a16="http://schemas.microsoft.com/office/drawing/2014/main" id="{6CBC4E02-AAC1-4F30-A6A1-640557D976C5}"/>
                </a:ext>
              </a:extLst>
            </p:cNvPr>
            <p:cNvSpPr>
              <a:spLocks noEditPoints="1"/>
            </p:cNvSpPr>
            <p:nvPr userDrawn="1"/>
          </p:nvSpPr>
          <p:spPr bwMode="auto">
            <a:xfrm>
              <a:off x="840253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8" name="Freeform 16">
              <a:extLst>
                <a:ext uri="{FF2B5EF4-FFF2-40B4-BE49-F238E27FC236}">
                  <a16:creationId xmlns:a16="http://schemas.microsoft.com/office/drawing/2014/main" id="{B048D2CD-AC09-4285-A6D5-6EA03B390362}"/>
                </a:ext>
              </a:extLst>
            </p:cNvPr>
            <p:cNvSpPr>
              <a:spLocks noEditPoints="1"/>
            </p:cNvSpPr>
            <p:nvPr userDrawn="1"/>
          </p:nvSpPr>
          <p:spPr bwMode="auto">
            <a:xfrm>
              <a:off x="875643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59" name="Freeform 16">
              <a:extLst>
                <a:ext uri="{FF2B5EF4-FFF2-40B4-BE49-F238E27FC236}">
                  <a16:creationId xmlns:a16="http://schemas.microsoft.com/office/drawing/2014/main" id="{15EF59CC-EAE4-472E-9711-C258CA656229}"/>
                </a:ext>
              </a:extLst>
            </p:cNvPr>
            <p:cNvSpPr>
              <a:spLocks noEditPoints="1"/>
            </p:cNvSpPr>
            <p:nvPr userDrawn="1"/>
          </p:nvSpPr>
          <p:spPr bwMode="auto">
            <a:xfrm>
              <a:off x="9110345"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0" name="Freeform 16">
              <a:extLst>
                <a:ext uri="{FF2B5EF4-FFF2-40B4-BE49-F238E27FC236}">
                  <a16:creationId xmlns:a16="http://schemas.microsoft.com/office/drawing/2014/main" id="{0C37583E-F9BD-44A9-BE2D-5885FBF11A0D}"/>
                </a:ext>
              </a:extLst>
            </p:cNvPr>
            <p:cNvSpPr>
              <a:spLocks noEditPoints="1"/>
            </p:cNvSpPr>
            <p:nvPr userDrawn="1"/>
          </p:nvSpPr>
          <p:spPr bwMode="auto">
            <a:xfrm>
              <a:off x="946425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1" name="Freeform 16">
              <a:extLst>
                <a:ext uri="{FF2B5EF4-FFF2-40B4-BE49-F238E27FC236}">
                  <a16:creationId xmlns:a16="http://schemas.microsoft.com/office/drawing/2014/main" id="{C8F816AA-7759-4D40-8B9F-93CE389699BC}"/>
                </a:ext>
              </a:extLst>
            </p:cNvPr>
            <p:cNvSpPr>
              <a:spLocks noEditPoints="1"/>
            </p:cNvSpPr>
            <p:nvPr userDrawn="1"/>
          </p:nvSpPr>
          <p:spPr bwMode="auto">
            <a:xfrm>
              <a:off x="9818157"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2" name="Freeform 16">
              <a:extLst>
                <a:ext uri="{FF2B5EF4-FFF2-40B4-BE49-F238E27FC236}">
                  <a16:creationId xmlns:a16="http://schemas.microsoft.com/office/drawing/2014/main" id="{B65B9489-7839-490A-B77D-E0E3DFA52E40}"/>
                </a:ext>
              </a:extLst>
            </p:cNvPr>
            <p:cNvSpPr>
              <a:spLocks noEditPoints="1"/>
            </p:cNvSpPr>
            <p:nvPr userDrawn="1"/>
          </p:nvSpPr>
          <p:spPr bwMode="auto">
            <a:xfrm>
              <a:off x="10172063"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3" name="Freeform 16">
              <a:extLst>
                <a:ext uri="{FF2B5EF4-FFF2-40B4-BE49-F238E27FC236}">
                  <a16:creationId xmlns:a16="http://schemas.microsoft.com/office/drawing/2014/main" id="{BECB7B9E-23EE-46B4-90EA-B68B9533FE1F}"/>
                </a:ext>
              </a:extLst>
            </p:cNvPr>
            <p:cNvSpPr>
              <a:spLocks noEditPoints="1"/>
            </p:cNvSpPr>
            <p:nvPr userDrawn="1"/>
          </p:nvSpPr>
          <p:spPr bwMode="auto">
            <a:xfrm>
              <a:off x="10525969"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4" name="Freeform 16">
              <a:extLst>
                <a:ext uri="{FF2B5EF4-FFF2-40B4-BE49-F238E27FC236}">
                  <a16:creationId xmlns:a16="http://schemas.microsoft.com/office/drawing/2014/main" id="{37F81689-425B-4586-BA28-A52EA6461BD3}"/>
                </a:ext>
              </a:extLst>
            </p:cNvPr>
            <p:cNvSpPr>
              <a:spLocks noEditPoints="1"/>
            </p:cNvSpPr>
            <p:nvPr userDrawn="1"/>
          </p:nvSpPr>
          <p:spPr bwMode="auto">
            <a:xfrm>
              <a:off x="10879862"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5" name="Freeform 16">
              <a:extLst>
                <a:ext uri="{FF2B5EF4-FFF2-40B4-BE49-F238E27FC236}">
                  <a16:creationId xmlns:a16="http://schemas.microsoft.com/office/drawing/2014/main" id="{F4E46C55-E55C-4DB9-84CB-12BA4E8360B2}"/>
                </a:ext>
              </a:extLst>
            </p:cNvPr>
            <p:cNvSpPr>
              <a:spLocks noEditPoints="1"/>
            </p:cNvSpPr>
            <p:nvPr userDrawn="1"/>
          </p:nvSpPr>
          <p:spPr bwMode="auto">
            <a:xfrm>
              <a:off x="-91211" y="5587248"/>
              <a:ext cx="184150" cy="619125"/>
            </a:xfrm>
            <a:custGeom>
              <a:avLst/>
              <a:gdLst>
                <a:gd name="T0" fmla="*/ 91 w 116"/>
                <a:gd name="T1" fmla="*/ 261 h 390"/>
                <a:gd name="T2" fmla="*/ 25 w 116"/>
                <a:gd name="T3" fmla="*/ 261 h 390"/>
                <a:gd name="T4" fmla="*/ 0 w 116"/>
                <a:gd name="T5" fmla="*/ 0 h 390"/>
                <a:gd name="T6" fmla="*/ 116 w 116"/>
                <a:gd name="T7" fmla="*/ 0 h 390"/>
                <a:gd name="T8" fmla="*/ 91 w 116"/>
                <a:gd name="T9" fmla="*/ 261 h 390"/>
                <a:gd name="T10" fmla="*/ 11 w 116"/>
                <a:gd name="T11" fmla="*/ 390 h 390"/>
                <a:gd name="T12" fmla="*/ 11 w 116"/>
                <a:gd name="T13" fmla="*/ 302 h 390"/>
                <a:gd name="T14" fmla="*/ 105 w 116"/>
                <a:gd name="T15" fmla="*/ 302 h 390"/>
                <a:gd name="T16" fmla="*/ 105 w 116"/>
                <a:gd name="T17" fmla="*/ 390 h 390"/>
                <a:gd name="T18" fmla="*/ 11 w 116"/>
                <a:gd name="T19"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39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66" name="AutoShape 3">
              <a:extLst>
                <a:ext uri="{FF2B5EF4-FFF2-40B4-BE49-F238E27FC236}">
                  <a16:creationId xmlns:a16="http://schemas.microsoft.com/office/drawing/2014/main" id="{9F7F7C91-FA75-4191-AB66-8DE3A6C2C917}"/>
                </a:ext>
              </a:extLst>
            </p:cNvPr>
            <p:cNvSpPr>
              <a:spLocks noChangeAspect="1" noChangeArrowheads="1" noTextEdit="1"/>
            </p:cNvSpPr>
            <p:nvPr userDrawn="1"/>
          </p:nvSpPr>
          <p:spPr bwMode="auto">
            <a:xfrm>
              <a:off x="9912350" y="127000"/>
              <a:ext cx="400050"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67" name="Group 266">
              <a:extLst>
                <a:ext uri="{FF2B5EF4-FFF2-40B4-BE49-F238E27FC236}">
                  <a16:creationId xmlns:a16="http://schemas.microsoft.com/office/drawing/2014/main" id="{B79D6001-5C23-4D4D-89FC-00A862D67E58}"/>
                </a:ext>
              </a:extLst>
            </p:cNvPr>
            <p:cNvGrpSpPr/>
            <p:nvPr userDrawn="1"/>
          </p:nvGrpSpPr>
          <p:grpSpPr>
            <a:xfrm>
              <a:off x="-664463" y="1060450"/>
              <a:ext cx="2884436" cy="4051302"/>
              <a:chOff x="-831850" y="581026"/>
              <a:chExt cx="3567113" cy="5010150"/>
            </a:xfrm>
          </p:grpSpPr>
          <p:sp>
            <p:nvSpPr>
              <p:cNvPr id="272" name="Freeform 10">
                <a:extLst>
                  <a:ext uri="{FF2B5EF4-FFF2-40B4-BE49-F238E27FC236}">
                    <a16:creationId xmlns:a16="http://schemas.microsoft.com/office/drawing/2014/main" id="{93E9F37A-6F37-4C9E-8DC1-2BE2587463EB}"/>
                  </a:ext>
                </a:extLst>
              </p:cNvPr>
              <p:cNvSpPr>
                <a:spLocks/>
              </p:cNvSpPr>
              <p:nvPr userDrawn="1"/>
            </p:nvSpPr>
            <p:spPr bwMode="auto">
              <a:xfrm>
                <a:off x="-831850" y="2471738"/>
                <a:ext cx="3567113" cy="3119438"/>
              </a:xfrm>
              <a:custGeom>
                <a:avLst/>
                <a:gdLst>
                  <a:gd name="T0" fmla="*/ 434 w 464"/>
                  <a:gd name="T1" fmla="*/ 406 h 406"/>
                  <a:gd name="T2" fmla="*/ 30 w 464"/>
                  <a:gd name="T3" fmla="*/ 406 h 406"/>
                  <a:gd name="T4" fmla="*/ 0 w 464"/>
                  <a:gd name="T5" fmla="*/ 376 h 406"/>
                  <a:gd name="T6" fmla="*/ 0 w 464"/>
                  <a:gd name="T7" fmla="*/ 30 h 406"/>
                  <a:gd name="T8" fmla="*/ 30 w 464"/>
                  <a:gd name="T9" fmla="*/ 0 h 406"/>
                  <a:gd name="T10" fmla="*/ 434 w 464"/>
                  <a:gd name="T11" fmla="*/ 0 h 406"/>
                  <a:gd name="T12" fmla="*/ 464 w 464"/>
                  <a:gd name="T13" fmla="*/ 30 h 406"/>
                  <a:gd name="T14" fmla="*/ 464 w 464"/>
                  <a:gd name="T15" fmla="*/ 376 h 406"/>
                  <a:gd name="T16" fmla="*/ 434 w 464"/>
                  <a:gd name="T17"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406">
                    <a:moveTo>
                      <a:pt x="434" y="406"/>
                    </a:moveTo>
                    <a:cubicBezTo>
                      <a:pt x="30" y="406"/>
                      <a:pt x="30" y="406"/>
                      <a:pt x="30" y="406"/>
                    </a:cubicBezTo>
                    <a:cubicBezTo>
                      <a:pt x="13" y="406"/>
                      <a:pt x="0" y="393"/>
                      <a:pt x="0" y="376"/>
                    </a:cubicBezTo>
                    <a:cubicBezTo>
                      <a:pt x="0" y="30"/>
                      <a:pt x="0" y="30"/>
                      <a:pt x="0" y="30"/>
                    </a:cubicBezTo>
                    <a:cubicBezTo>
                      <a:pt x="0" y="14"/>
                      <a:pt x="13" y="0"/>
                      <a:pt x="30" y="0"/>
                    </a:cubicBezTo>
                    <a:cubicBezTo>
                      <a:pt x="434" y="0"/>
                      <a:pt x="434" y="0"/>
                      <a:pt x="434" y="0"/>
                    </a:cubicBezTo>
                    <a:cubicBezTo>
                      <a:pt x="450" y="0"/>
                      <a:pt x="464" y="14"/>
                      <a:pt x="464" y="30"/>
                    </a:cubicBezTo>
                    <a:cubicBezTo>
                      <a:pt x="464" y="376"/>
                      <a:pt x="464" y="376"/>
                      <a:pt x="464" y="376"/>
                    </a:cubicBezTo>
                    <a:cubicBezTo>
                      <a:pt x="464" y="393"/>
                      <a:pt x="450" y="406"/>
                      <a:pt x="434" y="406"/>
                    </a:cubicBezTo>
                    <a:close/>
                  </a:path>
                </a:pathLst>
              </a:custGeom>
              <a:noFill/>
              <a:ln w="184150" cap="flat">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3" name="Freeform 11">
                <a:extLst>
                  <a:ext uri="{FF2B5EF4-FFF2-40B4-BE49-F238E27FC236}">
                    <a16:creationId xmlns:a16="http://schemas.microsoft.com/office/drawing/2014/main" id="{9622CA32-E887-4015-BE52-CE59C58A50BC}"/>
                  </a:ext>
                </a:extLst>
              </p:cNvPr>
              <p:cNvSpPr>
                <a:spLocks/>
              </p:cNvSpPr>
              <p:nvPr userDrawn="1"/>
            </p:nvSpPr>
            <p:spPr bwMode="auto">
              <a:xfrm>
                <a:off x="490538" y="3262313"/>
                <a:ext cx="914400" cy="1590675"/>
              </a:xfrm>
              <a:custGeom>
                <a:avLst/>
                <a:gdLst>
                  <a:gd name="T0" fmla="*/ 119 w 119"/>
                  <a:gd name="T1" fmla="*/ 60 h 207"/>
                  <a:gd name="T2" fmla="*/ 60 w 119"/>
                  <a:gd name="T3" fmla="*/ 0 h 207"/>
                  <a:gd name="T4" fmla="*/ 0 w 119"/>
                  <a:gd name="T5" fmla="*/ 60 h 207"/>
                  <a:gd name="T6" fmla="*/ 30 w 119"/>
                  <a:gd name="T7" fmla="*/ 112 h 207"/>
                  <a:gd name="T8" fmla="*/ 11 w 119"/>
                  <a:gd name="T9" fmla="*/ 207 h 207"/>
                  <a:gd name="T10" fmla="*/ 108 w 119"/>
                  <a:gd name="T11" fmla="*/ 207 h 207"/>
                  <a:gd name="T12" fmla="*/ 89 w 119"/>
                  <a:gd name="T13" fmla="*/ 112 h 207"/>
                  <a:gd name="T14" fmla="*/ 119 w 119"/>
                  <a:gd name="T15" fmla="*/ 60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 h="207">
                    <a:moveTo>
                      <a:pt x="119" y="60"/>
                    </a:moveTo>
                    <a:cubicBezTo>
                      <a:pt x="119" y="27"/>
                      <a:pt x="93" y="0"/>
                      <a:pt x="60" y="0"/>
                    </a:cubicBezTo>
                    <a:cubicBezTo>
                      <a:pt x="27" y="0"/>
                      <a:pt x="0" y="27"/>
                      <a:pt x="0" y="60"/>
                    </a:cubicBezTo>
                    <a:cubicBezTo>
                      <a:pt x="0" y="82"/>
                      <a:pt x="12" y="102"/>
                      <a:pt x="30" y="112"/>
                    </a:cubicBezTo>
                    <a:cubicBezTo>
                      <a:pt x="11" y="207"/>
                      <a:pt x="11" y="207"/>
                      <a:pt x="11" y="207"/>
                    </a:cubicBezTo>
                    <a:cubicBezTo>
                      <a:pt x="108" y="207"/>
                      <a:pt x="108" y="207"/>
                      <a:pt x="108" y="207"/>
                    </a:cubicBezTo>
                    <a:cubicBezTo>
                      <a:pt x="89" y="112"/>
                      <a:pt x="89" y="112"/>
                      <a:pt x="89" y="112"/>
                    </a:cubicBezTo>
                    <a:cubicBezTo>
                      <a:pt x="107" y="102"/>
                      <a:pt x="119" y="82"/>
                      <a:pt x="119" y="60"/>
                    </a:cubicBezTo>
                    <a:close/>
                  </a:path>
                </a:pathLst>
              </a:custGeom>
              <a:solidFill>
                <a:srgbClr val="920000"/>
              </a:solidFill>
              <a:ln w="184150" cap="flat">
                <a:solidFill>
                  <a:srgbClr val="C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2">
                <a:extLst>
                  <a:ext uri="{FF2B5EF4-FFF2-40B4-BE49-F238E27FC236}">
                    <a16:creationId xmlns:a16="http://schemas.microsoft.com/office/drawing/2014/main" id="{15857072-129D-4B83-AEDA-E98AD3A5AEF2}"/>
                  </a:ext>
                </a:extLst>
              </p:cNvPr>
              <p:cNvSpPr>
                <a:spLocks/>
              </p:cNvSpPr>
              <p:nvPr userDrawn="1"/>
            </p:nvSpPr>
            <p:spPr bwMode="auto">
              <a:xfrm>
                <a:off x="-239713" y="581026"/>
                <a:ext cx="2382838" cy="1958975"/>
              </a:xfrm>
              <a:custGeom>
                <a:avLst/>
                <a:gdLst>
                  <a:gd name="T0" fmla="*/ 0 w 310"/>
                  <a:gd name="T1" fmla="*/ 253 h 255"/>
                  <a:gd name="T2" fmla="*/ 0 w 310"/>
                  <a:gd name="T3" fmla="*/ 155 h 255"/>
                  <a:gd name="T4" fmla="*/ 155 w 310"/>
                  <a:gd name="T5" fmla="*/ 0 h 255"/>
                  <a:gd name="T6" fmla="*/ 310 w 310"/>
                  <a:gd name="T7" fmla="*/ 155 h 255"/>
                  <a:gd name="T8" fmla="*/ 310 w 310"/>
                  <a:gd name="T9" fmla="*/ 255 h 255"/>
                </a:gdLst>
                <a:ahLst/>
                <a:cxnLst>
                  <a:cxn ang="0">
                    <a:pos x="T0" y="T1"/>
                  </a:cxn>
                  <a:cxn ang="0">
                    <a:pos x="T2" y="T3"/>
                  </a:cxn>
                  <a:cxn ang="0">
                    <a:pos x="T4" y="T5"/>
                  </a:cxn>
                  <a:cxn ang="0">
                    <a:pos x="T6" y="T7"/>
                  </a:cxn>
                  <a:cxn ang="0">
                    <a:pos x="T8" y="T9"/>
                  </a:cxn>
                </a:cxnLst>
                <a:rect l="0" t="0" r="r" b="b"/>
                <a:pathLst>
                  <a:path w="310" h="255">
                    <a:moveTo>
                      <a:pt x="0" y="253"/>
                    </a:moveTo>
                    <a:cubicBezTo>
                      <a:pt x="0" y="155"/>
                      <a:pt x="0" y="155"/>
                      <a:pt x="0" y="155"/>
                    </a:cubicBezTo>
                    <a:cubicBezTo>
                      <a:pt x="0" y="69"/>
                      <a:pt x="69" y="0"/>
                      <a:pt x="155" y="0"/>
                    </a:cubicBezTo>
                    <a:cubicBezTo>
                      <a:pt x="240" y="0"/>
                      <a:pt x="310" y="69"/>
                      <a:pt x="310" y="155"/>
                    </a:cubicBezTo>
                    <a:cubicBezTo>
                      <a:pt x="310" y="255"/>
                      <a:pt x="310" y="255"/>
                      <a:pt x="310" y="255"/>
                    </a:cubicBezTo>
                  </a:path>
                </a:pathLst>
              </a:custGeom>
              <a:noFill/>
              <a:ln w="184150" cap="flat">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68" name="Rectangle 267">
              <a:extLst>
                <a:ext uri="{FF2B5EF4-FFF2-40B4-BE49-F238E27FC236}">
                  <a16:creationId xmlns:a16="http://schemas.microsoft.com/office/drawing/2014/main" id="{395FD607-A9EB-4369-8C8B-71A1A9564207}"/>
                </a:ext>
              </a:extLst>
            </p:cNvPr>
            <p:cNvSpPr/>
            <p:nvPr userDrawn="1"/>
          </p:nvSpPr>
          <p:spPr>
            <a:xfrm>
              <a:off x="-1327308" y="-152400"/>
              <a:ext cx="1325690" cy="6527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5CCAC69A-2B74-4981-825D-C3244AD95072}"/>
                </a:ext>
              </a:extLst>
            </p:cNvPr>
            <p:cNvSpPr/>
            <p:nvPr userDrawn="1"/>
          </p:nvSpPr>
          <p:spPr>
            <a:xfrm>
              <a:off x="10973671" y="-152400"/>
              <a:ext cx="1325690" cy="6527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Rectangle 269">
              <a:extLst>
                <a:ext uri="{FF2B5EF4-FFF2-40B4-BE49-F238E27FC236}">
                  <a16:creationId xmlns:a16="http://schemas.microsoft.com/office/drawing/2014/main" id="{660DB5A1-D3C7-4B82-A883-81AAAD318502}"/>
                </a:ext>
              </a:extLst>
            </p:cNvPr>
            <p:cNvSpPr/>
            <p:nvPr userDrawn="1"/>
          </p:nvSpPr>
          <p:spPr>
            <a:xfrm rot="16200000">
              <a:off x="5129275" y="-5934192"/>
              <a:ext cx="405411" cy="11464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02F05F0F-A34E-4FE9-AFF6-B23AF6C59A1F}"/>
                </a:ext>
              </a:extLst>
            </p:cNvPr>
            <p:cNvSpPr/>
            <p:nvPr userDrawn="1"/>
          </p:nvSpPr>
          <p:spPr>
            <a:xfrm rot="16200000">
              <a:off x="5129270" y="643723"/>
              <a:ext cx="405411" cy="11464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2862072" y="3767328"/>
            <a:ext cx="7461504" cy="590931"/>
          </a:xfrm>
        </p:spPr>
        <p:txBody>
          <a:bodyPr/>
          <a:lstStyle>
            <a:lvl1pPr algn="l">
              <a:defRPr sz="2800">
                <a:solidFill>
                  <a:schemeClr val="tx1"/>
                </a:solidFill>
              </a:defRPr>
            </a:lvl1pPr>
          </a:lstStyle>
          <a:p>
            <a:r>
              <a:rPr lang="en-US" dirty="0"/>
              <a:t>Click to edit Master title style</a:t>
            </a:r>
          </a:p>
        </p:txBody>
      </p:sp>
      <p:sp>
        <p:nvSpPr>
          <p:cNvPr id="5" name="Text Placeholder 4"/>
          <p:cNvSpPr>
            <a:spLocks noGrp="1"/>
          </p:cNvSpPr>
          <p:nvPr>
            <p:ph type="body" sz="quarter" idx="10"/>
          </p:nvPr>
        </p:nvSpPr>
        <p:spPr>
          <a:xfrm>
            <a:off x="2862072" y="4361688"/>
            <a:ext cx="7461504" cy="525463"/>
          </a:xfrm>
        </p:spPr>
        <p:txBody>
          <a:bodyPr/>
          <a:lstStyle>
            <a:lvl1pPr marL="0" indent="0" algn="l">
              <a:buFontTx/>
              <a:buNone/>
              <a:defRPr sz="2400" b="0">
                <a:solidFill>
                  <a:schemeClr val="tx1"/>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039003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Video">
    <p:spTree>
      <p:nvGrpSpPr>
        <p:cNvPr id="1" name=""/>
        <p:cNvGrpSpPr/>
        <p:nvPr/>
      </p:nvGrpSpPr>
      <p:grpSpPr>
        <a:xfrm>
          <a:off x="0" y="0"/>
          <a:ext cx="0" cy="0"/>
          <a:chOff x="0" y="0"/>
          <a:chExt cx="0" cy="0"/>
        </a:xfrm>
      </p:grpSpPr>
    </p:spTree>
    <p:extLst>
      <p:ext uri="{BB962C8B-B14F-4D97-AF65-F5344CB8AC3E}">
        <p14:creationId xmlns:p14="http://schemas.microsoft.com/office/powerpoint/2010/main" val="43658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Rectangle 2"/>
          <p:cNvSpPr/>
          <p:nvPr/>
        </p:nvSpPr>
        <p:spPr>
          <a:xfrm>
            <a:off x="0" y="0"/>
            <a:ext cx="10972800" cy="55979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6780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p:nvSpPr>
        <p:spPr>
          <a:xfrm>
            <a:off x="0" y="0"/>
            <a:ext cx="10972800" cy="57050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ctr">
              <a:defRPr sz="28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32345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pic>
        <p:nvPicPr>
          <p:cNvPr id="3" name="Picture 2" descr="A close up of an object&#10;&#10;Description automatically generated">
            <a:extLst>
              <a:ext uri="{FF2B5EF4-FFF2-40B4-BE49-F238E27FC236}">
                <a16:creationId xmlns:a16="http://schemas.microsoft.com/office/drawing/2014/main" id="{DB5BC97F-BE1C-4CC1-A0F8-EF37ABD2FDB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Tree>
    <p:extLst>
      <p:ext uri="{BB962C8B-B14F-4D97-AF65-F5344CB8AC3E}">
        <p14:creationId xmlns:p14="http://schemas.microsoft.com/office/powerpoint/2010/main" val="3423297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ubtitle, and Content">
  <p:cSld name="1_Title, Subtitle, and Conten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498348" y="661226"/>
            <a:ext cx="9976104" cy="590931"/>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000000"/>
              </a:buClr>
              <a:buSzPts val="1400"/>
              <a:buFont typeface="Arial"/>
              <a:buNone/>
              <a:defRPr sz="3600" b="1" i="0" u="none" strike="noStrike" cap="none">
                <a:solidFill>
                  <a:schemeClr val="dk2"/>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30" name="Google Shape;30;p4"/>
          <p:cNvSpPr txBox="1">
            <a:spLocks noGrp="1"/>
          </p:cNvSpPr>
          <p:nvPr>
            <p:ph type="body" idx="1"/>
          </p:nvPr>
        </p:nvSpPr>
        <p:spPr>
          <a:xfrm>
            <a:off x="516750" y="2103036"/>
            <a:ext cx="9976104" cy="3596786"/>
          </a:xfrm>
          <a:prstGeom prst="rect">
            <a:avLst/>
          </a:prstGeom>
          <a:noFill/>
          <a:ln>
            <a:noFill/>
          </a:ln>
        </p:spPr>
        <p:txBody>
          <a:bodyPr spcFirstLastPara="1" wrap="square" lIns="91425" tIns="91425" rIns="91425" bIns="91425" anchor="t" anchorCtr="0"/>
          <a:lstStyle>
            <a:lvl1pPr marL="457200" marR="0" lvl="0" indent="-355600" algn="l" rtl="0">
              <a:lnSpc>
                <a:spcPct val="90000"/>
              </a:lnSpc>
              <a:spcBef>
                <a:spcPts val="900"/>
              </a:spcBef>
              <a:spcAft>
                <a:spcPts val="0"/>
              </a:spcAft>
              <a:buClr>
                <a:schemeClr val="dk1"/>
              </a:buClr>
              <a:buSzPts val="2000"/>
              <a:buFont typeface="Trebuchet MS"/>
              <a:buChar char="—"/>
              <a:defRPr sz="2000" b="0" i="0" u="none" strike="noStrike" cap="none">
                <a:solidFill>
                  <a:schemeClr val="dk2"/>
                </a:solidFill>
                <a:latin typeface="Trebuchet MS"/>
                <a:ea typeface="Trebuchet MS"/>
                <a:cs typeface="Trebuchet MS"/>
                <a:sym typeface="Trebuchet MS"/>
              </a:defRPr>
            </a:lvl1pPr>
            <a:lvl2pPr marL="914400" marR="0" lvl="1" indent="-342900" algn="l" rtl="0">
              <a:lnSpc>
                <a:spcPct val="90000"/>
              </a:lnSpc>
              <a:spcBef>
                <a:spcPts val="900"/>
              </a:spcBef>
              <a:spcAft>
                <a:spcPts val="0"/>
              </a:spcAft>
              <a:buClr>
                <a:schemeClr val="dk1"/>
              </a:buClr>
              <a:buSzPts val="1800"/>
              <a:buFont typeface="Trebuchet MS"/>
              <a:buChar char="—"/>
              <a:defRPr sz="1800" b="0" i="0" u="none" strike="noStrike" cap="none">
                <a:solidFill>
                  <a:schemeClr val="dk2"/>
                </a:solidFill>
                <a:latin typeface="Trebuchet MS"/>
                <a:ea typeface="Trebuchet MS"/>
                <a:cs typeface="Trebuchet MS"/>
                <a:sym typeface="Trebuchet MS"/>
              </a:defRPr>
            </a:lvl2pPr>
            <a:lvl3pPr marL="1371600" marR="0" lvl="2" indent="-330200" algn="l" rtl="0">
              <a:lnSpc>
                <a:spcPct val="90000"/>
              </a:lnSpc>
              <a:spcBef>
                <a:spcPts val="900"/>
              </a:spcBef>
              <a:spcAft>
                <a:spcPts val="0"/>
              </a:spcAft>
              <a:buClr>
                <a:schemeClr val="dk1"/>
              </a:buClr>
              <a:buSzPts val="1600"/>
              <a:buFont typeface="Trebuchet MS"/>
              <a:buChar char="—"/>
              <a:defRPr sz="1600" b="0" i="0" u="none" strike="noStrike" cap="none">
                <a:solidFill>
                  <a:schemeClr val="dk2"/>
                </a:solidFill>
                <a:latin typeface="Trebuchet MS"/>
                <a:ea typeface="Trebuchet MS"/>
                <a:cs typeface="Trebuchet MS"/>
                <a:sym typeface="Trebuchet MS"/>
              </a:defRPr>
            </a:lvl3pPr>
            <a:lvl4pPr marL="1828800" marR="0" lvl="3" indent="-342900" algn="l" rtl="0">
              <a:lnSpc>
                <a:spcPct val="100000"/>
              </a:lnSpc>
              <a:spcBef>
                <a:spcPts val="900"/>
              </a:spcBef>
              <a:spcAft>
                <a:spcPts val="0"/>
              </a:spcAft>
              <a:buClr>
                <a:schemeClr val="dk1"/>
              </a:buClr>
              <a:buSzPts val="1800"/>
              <a:buFont typeface="Noto Sans Symbols"/>
              <a:buChar char="▪"/>
              <a:defRPr sz="1800" b="0" i="0" u="none" strike="noStrike" cap="none">
                <a:solidFill>
                  <a:schemeClr val="lt1"/>
                </a:solidFill>
                <a:latin typeface="Trebuchet MS"/>
                <a:ea typeface="Trebuchet MS"/>
                <a:cs typeface="Trebuchet MS"/>
                <a:sym typeface="Trebuchet MS"/>
              </a:defRPr>
            </a:lvl4pPr>
            <a:lvl5pPr marL="2286000" marR="0" lvl="4" indent="-355600" algn="l" rtl="0">
              <a:lnSpc>
                <a:spcPct val="100000"/>
              </a:lnSpc>
              <a:spcBef>
                <a:spcPts val="400"/>
              </a:spcBef>
              <a:spcAft>
                <a:spcPts val="0"/>
              </a:spcAft>
              <a:buClr>
                <a:schemeClr val="dk1"/>
              </a:buClr>
              <a:buSzPts val="2000"/>
              <a:buFont typeface="Noto Sans Symbols"/>
              <a:buChar char="▪"/>
              <a:defRPr sz="2000" b="0" i="0" u="none" strike="noStrike" cap="none">
                <a:solidFill>
                  <a:schemeClr val="lt1"/>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31" name="Google Shape;31;p4"/>
          <p:cNvSpPr txBox="1">
            <a:spLocks noGrp="1"/>
          </p:cNvSpPr>
          <p:nvPr>
            <p:ph type="body" idx="2"/>
          </p:nvPr>
        </p:nvSpPr>
        <p:spPr>
          <a:xfrm>
            <a:off x="498348" y="1183333"/>
            <a:ext cx="9976104" cy="525463"/>
          </a:xfrm>
          <a:prstGeom prst="rect">
            <a:avLst/>
          </a:prstGeom>
          <a:noFill/>
          <a:ln>
            <a:noFill/>
          </a:ln>
        </p:spPr>
        <p:txBody>
          <a:bodyPr spcFirstLastPara="1" wrap="square" lIns="91425" tIns="91425" rIns="91425" bIns="91425" anchor="t" anchorCtr="0"/>
          <a:lstStyle>
            <a:lvl1pPr marL="457200" marR="0" lvl="0" indent="-228600" algn="ctr" rtl="0">
              <a:lnSpc>
                <a:spcPct val="90000"/>
              </a:lnSpc>
              <a:spcBef>
                <a:spcPts val="900"/>
              </a:spcBef>
              <a:spcAft>
                <a:spcPts val="0"/>
              </a:spcAft>
              <a:buClr>
                <a:schemeClr val="dk1"/>
              </a:buClr>
              <a:buSzPts val="1400"/>
              <a:buFont typeface="Trebuchet MS"/>
              <a:buNone/>
              <a:defRPr sz="2400" b="0" i="0" u="none" strike="noStrike" cap="none">
                <a:solidFill>
                  <a:schemeClr val="lt2"/>
                </a:solidFill>
                <a:latin typeface="Trebuchet MS"/>
                <a:ea typeface="Trebuchet MS"/>
                <a:cs typeface="Trebuchet MS"/>
                <a:sym typeface="Trebuchet MS"/>
              </a:defRPr>
            </a:lvl1pPr>
            <a:lvl2pPr marL="914400" marR="0" lvl="1" indent="-228600" algn="ctr" rtl="0">
              <a:lnSpc>
                <a:spcPct val="90000"/>
              </a:lnSpc>
              <a:spcBef>
                <a:spcPts val="900"/>
              </a:spcBef>
              <a:spcAft>
                <a:spcPts val="0"/>
              </a:spcAft>
              <a:buClr>
                <a:schemeClr val="dk1"/>
              </a:buClr>
              <a:buSzPts val="1400"/>
              <a:buFont typeface="Trebuchet MS"/>
              <a:buNone/>
              <a:defRPr sz="2800" b="0" i="0" u="none" strike="noStrike" cap="none">
                <a:solidFill>
                  <a:schemeClr val="lt2"/>
                </a:solidFill>
                <a:latin typeface="Trebuchet MS"/>
                <a:ea typeface="Trebuchet MS"/>
                <a:cs typeface="Trebuchet MS"/>
                <a:sym typeface="Trebuchet MS"/>
              </a:defRPr>
            </a:lvl2pPr>
            <a:lvl3pPr marL="1371600" marR="0" lvl="2" indent="-228600" algn="ctr" rtl="0">
              <a:lnSpc>
                <a:spcPct val="90000"/>
              </a:lnSpc>
              <a:spcBef>
                <a:spcPts val="900"/>
              </a:spcBef>
              <a:spcAft>
                <a:spcPts val="0"/>
              </a:spcAft>
              <a:buClr>
                <a:schemeClr val="dk1"/>
              </a:buClr>
              <a:buSzPts val="1400"/>
              <a:buFont typeface="Trebuchet MS"/>
              <a:buNone/>
              <a:defRPr sz="2800" b="0" i="0" u="none" strike="noStrike" cap="none">
                <a:solidFill>
                  <a:schemeClr val="lt2"/>
                </a:solidFill>
                <a:latin typeface="Trebuchet MS"/>
                <a:ea typeface="Trebuchet MS"/>
                <a:cs typeface="Trebuchet MS"/>
                <a:sym typeface="Trebuchet MS"/>
              </a:defRPr>
            </a:lvl3pPr>
            <a:lvl4pPr marL="1828800" marR="0" lvl="3" indent="-228600" algn="ctr" rtl="0">
              <a:lnSpc>
                <a:spcPct val="100000"/>
              </a:lnSpc>
              <a:spcBef>
                <a:spcPts val="900"/>
              </a:spcBef>
              <a:spcAft>
                <a:spcPts val="0"/>
              </a:spcAft>
              <a:buClr>
                <a:schemeClr val="lt2"/>
              </a:buClr>
              <a:buSzPts val="2000"/>
              <a:buFont typeface="Trebuchet MS"/>
              <a:buNone/>
              <a:defRPr sz="2800" b="0" i="0" u="none" strike="noStrike" cap="none">
                <a:solidFill>
                  <a:schemeClr val="lt2"/>
                </a:solidFill>
                <a:latin typeface="Trebuchet MS"/>
                <a:ea typeface="Trebuchet MS"/>
                <a:cs typeface="Trebuchet MS"/>
                <a:sym typeface="Trebuchet MS"/>
              </a:defRPr>
            </a:lvl4pPr>
            <a:lvl5pPr marL="2286000" marR="0" lvl="4" indent="-228600" algn="ctr" rtl="0">
              <a:lnSpc>
                <a:spcPct val="100000"/>
              </a:lnSpc>
              <a:spcBef>
                <a:spcPts val="560"/>
              </a:spcBef>
              <a:spcAft>
                <a:spcPts val="0"/>
              </a:spcAft>
              <a:buClr>
                <a:schemeClr val="lt2"/>
              </a:buClr>
              <a:buSzPts val="2000"/>
              <a:buFont typeface="Trebuchet MS"/>
              <a:buNone/>
              <a:defRPr sz="2800" b="0" i="0" u="none" strike="noStrike" cap="none">
                <a:solidFill>
                  <a:schemeClr val="lt2"/>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32" name="Google Shape;32;p4"/>
          <p:cNvSpPr txBox="1">
            <a:spLocks noGrp="1"/>
          </p:cNvSpPr>
          <p:nvPr>
            <p:ph type="sldNum" idx="12"/>
          </p:nvPr>
        </p:nvSpPr>
        <p:spPr>
          <a:xfrm>
            <a:off x="10268141" y="5699821"/>
            <a:ext cx="658500" cy="472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0462347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76001" y="722070"/>
            <a:ext cx="7773366" cy="2287288"/>
          </a:xfrm>
        </p:spPr>
        <p:txBody>
          <a:bodyPr bIns="0" anchor="b">
            <a:normAutofit/>
          </a:bodyPr>
          <a:lstStyle>
            <a:lvl1pPr algn="l">
              <a:defRPr sz="5940"/>
            </a:lvl1pPr>
          </a:lstStyle>
          <a:p>
            <a:r>
              <a:rPr lang="en-US"/>
              <a:t>Click to edit Master title style</a:t>
            </a:r>
            <a:endParaRPr lang="en-US" dirty="0"/>
          </a:p>
        </p:txBody>
      </p:sp>
      <p:sp>
        <p:nvSpPr>
          <p:cNvPr id="3" name="Subtitle 2"/>
          <p:cNvSpPr>
            <a:spLocks noGrp="1"/>
          </p:cNvSpPr>
          <p:nvPr>
            <p:ph type="subTitle" idx="1"/>
          </p:nvPr>
        </p:nvSpPr>
        <p:spPr>
          <a:xfrm>
            <a:off x="2176003" y="3178085"/>
            <a:ext cx="7773365" cy="879859"/>
          </a:xfrm>
        </p:spPr>
        <p:txBody>
          <a:bodyPr tIns="91440" bIns="91440">
            <a:normAutofit/>
          </a:bodyPr>
          <a:lstStyle>
            <a:lvl1pPr marL="0" indent="0" algn="l">
              <a:buNone/>
              <a:defRPr sz="1620" b="0" cap="all" baseline="0">
                <a:solidFill>
                  <a:schemeClr val="tx1"/>
                </a:solidFill>
              </a:defRPr>
            </a:lvl1pPr>
            <a:lvl2pPr marL="411476" indent="0" algn="ctr">
              <a:buNone/>
              <a:defRPr sz="1620"/>
            </a:lvl2pPr>
            <a:lvl3pPr marL="822952" indent="0" algn="ctr">
              <a:buNone/>
              <a:defRPr sz="1620"/>
            </a:lvl3pPr>
            <a:lvl4pPr marL="1234427" indent="0" algn="ctr">
              <a:buNone/>
              <a:defRPr sz="1440"/>
            </a:lvl4pPr>
            <a:lvl5pPr marL="1645904" indent="0" algn="ctr">
              <a:buNone/>
              <a:defRPr sz="1440"/>
            </a:lvl5pPr>
            <a:lvl6pPr marL="2057379" indent="0" algn="ctr">
              <a:buNone/>
              <a:defRPr sz="1440"/>
            </a:lvl6pPr>
            <a:lvl7pPr marL="2468856" indent="0" algn="ctr">
              <a:buNone/>
              <a:defRPr sz="1440"/>
            </a:lvl7pPr>
            <a:lvl8pPr marL="2880331" indent="0" algn="ctr">
              <a:buNone/>
              <a:defRPr sz="1440"/>
            </a:lvl8pPr>
            <a:lvl9pPr marL="3291807" indent="0" algn="ctr">
              <a:buNone/>
              <a:defRPr sz="14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11/30/2021</a:t>
            </a:fld>
            <a:endParaRPr lang="en-US" dirty="0"/>
          </a:p>
        </p:txBody>
      </p:sp>
      <p:sp>
        <p:nvSpPr>
          <p:cNvPr id="5" name="Footer Placeholder 4"/>
          <p:cNvSpPr>
            <a:spLocks noGrp="1"/>
          </p:cNvSpPr>
          <p:nvPr>
            <p:ph type="ftr" sz="quarter" idx="11"/>
          </p:nvPr>
        </p:nvSpPr>
        <p:spPr>
          <a:xfrm>
            <a:off x="2174850" y="296378"/>
            <a:ext cx="4476524" cy="278281"/>
          </a:xfrm>
        </p:spPr>
        <p:txBody>
          <a:bodyPr/>
          <a:lstStyle/>
          <a:p>
            <a:endParaRPr lang="en-US" dirty="0"/>
          </a:p>
        </p:txBody>
      </p:sp>
      <p:sp>
        <p:nvSpPr>
          <p:cNvPr id="6" name="Slide Number Placeholder 5"/>
          <p:cNvSpPr>
            <a:spLocks noGrp="1"/>
          </p:cNvSpPr>
          <p:nvPr>
            <p:ph type="sldNum" sz="quarter" idx="12"/>
          </p:nvPr>
        </p:nvSpPr>
        <p:spPr>
          <a:xfrm>
            <a:off x="1293899" y="719076"/>
            <a:ext cx="729917" cy="453220"/>
          </a:xfrm>
        </p:spPr>
        <p:txBody>
          <a:bodyPr/>
          <a:lstStyle/>
          <a:p>
            <a:fld id="{6D22F896-40B5-4ADD-8801-0D06FADFA095}" type="slidenum">
              <a:rPr lang="en-US" dirty="0"/>
              <a:t>‹#›</a:t>
            </a:fld>
            <a:endParaRPr lang="en-US" dirty="0"/>
          </a:p>
        </p:txBody>
      </p:sp>
      <p:cxnSp>
        <p:nvCxnSpPr>
          <p:cNvPr id="15" name="Straight Connector 14"/>
          <p:cNvCxnSpPr/>
          <p:nvPr/>
        </p:nvCxnSpPr>
        <p:spPr>
          <a:xfrm>
            <a:off x="2176003" y="3175688"/>
            <a:ext cx="777336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0261015"/>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276048"/>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08816" y="1580518"/>
            <a:ext cx="7778839" cy="1699155"/>
          </a:xfrm>
        </p:spPr>
        <p:txBody>
          <a:bodyPr anchor="b">
            <a:normAutofit/>
          </a:bodyPr>
          <a:lstStyle>
            <a:lvl1pPr algn="l">
              <a:defRPr sz="3240"/>
            </a:lvl1pPr>
          </a:lstStyle>
          <a:p>
            <a:r>
              <a:rPr lang="en-US"/>
              <a:t>Click to edit Master title style</a:t>
            </a:r>
            <a:endParaRPr lang="en-US" dirty="0"/>
          </a:p>
        </p:txBody>
      </p:sp>
      <p:sp>
        <p:nvSpPr>
          <p:cNvPr id="3" name="Text Placeholder 2"/>
          <p:cNvSpPr>
            <a:spLocks noGrp="1"/>
          </p:cNvSpPr>
          <p:nvPr>
            <p:ph type="body" idx="1"/>
          </p:nvPr>
        </p:nvSpPr>
        <p:spPr>
          <a:xfrm>
            <a:off x="1308815" y="3425577"/>
            <a:ext cx="7767401" cy="911636"/>
          </a:xfrm>
        </p:spPr>
        <p:txBody>
          <a:bodyPr tIns="91440">
            <a:normAutofit/>
          </a:bodyPr>
          <a:lstStyle>
            <a:lvl1pPr marL="0" indent="0" algn="l">
              <a:buNone/>
              <a:defRPr sz="1620">
                <a:solidFill>
                  <a:schemeClr val="tx1"/>
                </a:solidFill>
              </a:defRPr>
            </a:lvl1pPr>
            <a:lvl2pPr marL="411476" indent="0">
              <a:buNone/>
              <a:defRPr sz="1620">
                <a:solidFill>
                  <a:schemeClr val="tx1">
                    <a:tint val="75000"/>
                  </a:schemeClr>
                </a:solidFill>
              </a:defRPr>
            </a:lvl2pPr>
            <a:lvl3pPr marL="822952" indent="0">
              <a:buNone/>
              <a:defRPr sz="1620">
                <a:solidFill>
                  <a:schemeClr val="tx1">
                    <a:tint val="75000"/>
                  </a:schemeClr>
                </a:solidFill>
              </a:defRPr>
            </a:lvl3pPr>
            <a:lvl4pPr marL="1234427" indent="0">
              <a:buNone/>
              <a:defRPr sz="1440">
                <a:solidFill>
                  <a:schemeClr val="tx1">
                    <a:tint val="75000"/>
                  </a:schemeClr>
                </a:solidFill>
              </a:defRPr>
            </a:lvl4pPr>
            <a:lvl5pPr marL="1645904" indent="0">
              <a:buNone/>
              <a:defRPr sz="1440">
                <a:solidFill>
                  <a:schemeClr val="tx1">
                    <a:tint val="75000"/>
                  </a:schemeClr>
                </a:solidFill>
              </a:defRPr>
            </a:lvl5pPr>
            <a:lvl6pPr marL="2057379" indent="0">
              <a:buNone/>
              <a:defRPr sz="1440">
                <a:solidFill>
                  <a:schemeClr val="tx1">
                    <a:tint val="75000"/>
                  </a:schemeClr>
                </a:solidFill>
              </a:defRPr>
            </a:lvl6pPr>
            <a:lvl7pPr marL="2468856" indent="0">
              <a:buNone/>
              <a:defRPr sz="1440">
                <a:solidFill>
                  <a:schemeClr val="tx1">
                    <a:tint val="75000"/>
                  </a:schemeClr>
                </a:solidFill>
              </a:defRPr>
            </a:lvl7pPr>
            <a:lvl8pPr marL="2880331" indent="0">
              <a:buNone/>
              <a:defRPr sz="1440">
                <a:solidFill>
                  <a:schemeClr val="tx1">
                    <a:tint val="75000"/>
                  </a:schemeClr>
                </a:solidFill>
              </a:defRPr>
            </a:lvl8pPr>
            <a:lvl9pPr marL="3291807" indent="0">
              <a:buNone/>
              <a:defRPr sz="14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308815" y="3424487"/>
            <a:ext cx="776740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5044619"/>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304296" y="724400"/>
            <a:ext cx="8645072" cy="95337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02599" y="1809790"/>
            <a:ext cx="4180637" cy="31037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772395" y="1815609"/>
            <a:ext cx="4180637" cy="30973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24516464"/>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02473" y="723748"/>
            <a:ext cx="8646895" cy="95068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02473" y="1817595"/>
            <a:ext cx="4180637" cy="721749"/>
          </a:xfrm>
        </p:spPr>
        <p:txBody>
          <a:bodyPr anchor="b">
            <a:normAutofit/>
          </a:bodyPr>
          <a:lstStyle>
            <a:lvl1pPr marL="0" indent="0">
              <a:lnSpc>
                <a:spcPct val="100000"/>
              </a:lnSpc>
              <a:buNone/>
              <a:defRPr sz="1980" b="0" cap="all" baseline="0">
                <a:solidFill>
                  <a:schemeClr val="accent1"/>
                </a:solidFill>
              </a:defRPr>
            </a:lvl1pPr>
            <a:lvl2pPr marL="411476" indent="0">
              <a:buNone/>
              <a:defRPr sz="1800" b="1"/>
            </a:lvl2pPr>
            <a:lvl3pPr marL="822952" indent="0">
              <a:buNone/>
              <a:defRPr sz="1620" b="1"/>
            </a:lvl3pPr>
            <a:lvl4pPr marL="1234427" indent="0">
              <a:buNone/>
              <a:defRPr sz="1440" b="1"/>
            </a:lvl4pPr>
            <a:lvl5pPr marL="1645904" indent="0">
              <a:buNone/>
              <a:defRPr sz="1440" b="1"/>
            </a:lvl5pPr>
            <a:lvl6pPr marL="2057379" indent="0">
              <a:buNone/>
              <a:defRPr sz="1440" b="1"/>
            </a:lvl6pPr>
            <a:lvl7pPr marL="2468856" indent="0">
              <a:buNone/>
              <a:defRPr sz="1440" b="1"/>
            </a:lvl7pPr>
            <a:lvl8pPr marL="2880331" indent="0">
              <a:buNone/>
              <a:defRPr sz="1440" b="1"/>
            </a:lvl8pPr>
            <a:lvl9pPr marL="3291807" indent="0">
              <a:buNone/>
              <a:defRPr sz="1440" b="1"/>
            </a:lvl9pPr>
          </a:lstStyle>
          <a:p>
            <a:pPr lvl="0"/>
            <a:r>
              <a:rPr lang="en-US"/>
              <a:t>Click to edit Master text styles</a:t>
            </a:r>
          </a:p>
        </p:txBody>
      </p:sp>
      <p:sp>
        <p:nvSpPr>
          <p:cNvPr id="4" name="Content Placeholder 3"/>
          <p:cNvSpPr>
            <a:spLocks noGrp="1"/>
          </p:cNvSpPr>
          <p:nvPr>
            <p:ph sz="half" idx="2"/>
          </p:nvPr>
        </p:nvSpPr>
        <p:spPr>
          <a:xfrm>
            <a:off x="1302473" y="2541844"/>
            <a:ext cx="4180637" cy="23800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771127" y="1820704"/>
            <a:ext cx="4180637" cy="722013"/>
          </a:xfrm>
        </p:spPr>
        <p:txBody>
          <a:bodyPr anchor="b">
            <a:normAutofit/>
          </a:bodyPr>
          <a:lstStyle>
            <a:lvl1pPr marL="0" indent="0">
              <a:lnSpc>
                <a:spcPct val="100000"/>
              </a:lnSpc>
              <a:buNone/>
              <a:defRPr sz="1980" b="0" cap="all" baseline="0">
                <a:solidFill>
                  <a:schemeClr val="accent1"/>
                </a:solidFill>
              </a:defRPr>
            </a:lvl1pPr>
            <a:lvl2pPr marL="411476" indent="0">
              <a:buNone/>
              <a:defRPr sz="1800" b="1"/>
            </a:lvl2pPr>
            <a:lvl3pPr marL="822952" indent="0">
              <a:buNone/>
              <a:defRPr sz="1620" b="1"/>
            </a:lvl3pPr>
            <a:lvl4pPr marL="1234427" indent="0">
              <a:buNone/>
              <a:defRPr sz="1440" b="1"/>
            </a:lvl4pPr>
            <a:lvl5pPr marL="1645904" indent="0">
              <a:buNone/>
              <a:defRPr sz="1440" b="1"/>
            </a:lvl5pPr>
            <a:lvl6pPr marL="2057379" indent="0">
              <a:buNone/>
              <a:defRPr sz="1440" b="1"/>
            </a:lvl6pPr>
            <a:lvl7pPr marL="2468856" indent="0">
              <a:buNone/>
              <a:defRPr sz="1440" b="1"/>
            </a:lvl7pPr>
            <a:lvl8pPr marL="2880331" indent="0">
              <a:buNone/>
              <a:defRPr sz="1440" b="1"/>
            </a:lvl8pPr>
            <a:lvl9pPr marL="3291807" indent="0">
              <a:buNone/>
              <a:defRPr sz="1440" b="1"/>
            </a:lvl9pPr>
          </a:lstStyle>
          <a:p>
            <a:pPr lvl="0"/>
            <a:r>
              <a:rPr lang="en-US"/>
              <a:t>Click to edit Master text styles</a:t>
            </a:r>
          </a:p>
        </p:txBody>
      </p:sp>
      <p:sp>
        <p:nvSpPr>
          <p:cNvPr id="6" name="Content Placeholder 5"/>
          <p:cNvSpPr>
            <a:spLocks noGrp="1"/>
          </p:cNvSpPr>
          <p:nvPr>
            <p:ph sz="quarter" idx="4"/>
          </p:nvPr>
        </p:nvSpPr>
        <p:spPr>
          <a:xfrm>
            <a:off x="5771127" y="2539342"/>
            <a:ext cx="4180637" cy="2373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714870"/>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Rectangle 6">
            <a:extLst>
              <a:ext uri="{FF2B5EF4-FFF2-40B4-BE49-F238E27FC236}">
                <a16:creationId xmlns:a16="http://schemas.microsoft.com/office/drawing/2014/main" id="{BA34F37B-3DDD-4163-901A-E0BA247B64D2}"/>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6191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79200207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0205" y="719077"/>
            <a:ext cx="2945789" cy="2022405"/>
          </a:xfrm>
        </p:spPr>
        <p:txBody>
          <a:bodyPr anchor="b">
            <a:normAutofit/>
          </a:bodyPr>
          <a:lstStyle>
            <a:lvl1pPr algn="l">
              <a:defRPr sz="2160"/>
            </a:lvl1pPr>
          </a:lstStyle>
          <a:p>
            <a:r>
              <a:rPr lang="en-US"/>
              <a:t>Click to edit Master title style</a:t>
            </a:r>
            <a:endParaRPr lang="en-US" dirty="0"/>
          </a:p>
        </p:txBody>
      </p:sp>
      <p:sp>
        <p:nvSpPr>
          <p:cNvPr id="3" name="Content Placeholder 2"/>
          <p:cNvSpPr>
            <a:spLocks noGrp="1"/>
          </p:cNvSpPr>
          <p:nvPr>
            <p:ph idx="1"/>
          </p:nvPr>
        </p:nvSpPr>
        <p:spPr>
          <a:xfrm>
            <a:off x="4539344" y="719078"/>
            <a:ext cx="5411223" cy="4192943"/>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00204" y="2884943"/>
            <a:ext cx="2947512" cy="2023363"/>
          </a:xfrm>
        </p:spPr>
        <p:txBody>
          <a:bodyPr/>
          <a:lstStyle>
            <a:lvl1pPr marL="0" indent="0" algn="l">
              <a:buNone/>
              <a:defRPr sz="1440"/>
            </a:lvl1pPr>
            <a:lvl2pPr marL="411476" indent="0">
              <a:buNone/>
              <a:defRPr sz="1260"/>
            </a:lvl2pPr>
            <a:lvl3pPr marL="822952" indent="0">
              <a:buNone/>
              <a:defRPr sz="1080"/>
            </a:lvl3pPr>
            <a:lvl4pPr marL="1234427" indent="0">
              <a:buNone/>
              <a:defRPr sz="900"/>
            </a:lvl4pPr>
            <a:lvl5pPr marL="1645904" indent="0">
              <a:buNone/>
              <a:defRPr sz="900"/>
            </a:lvl5pPr>
            <a:lvl6pPr marL="2057379" indent="0">
              <a:buNone/>
              <a:defRPr sz="900"/>
            </a:lvl6pPr>
            <a:lvl7pPr marL="2468856" indent="0">
              <a:buNone/>
              <a:defRPr sz="900"/>
            </a:lvl7pPr>
            <a:lvl8pPr marL="2880331" indent="0">
              <a:buNone/>
              <a:defRPr sz="900"/>
            </a:lvl8pPr>
            <a:lvl9pPr marL="3291807"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303453" y="2884942"/>
            <a:ext cx="294254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68423632"/>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6729650" y="433954"/>
            <a:ext cx="3667080" cy="463419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306086" y="1016562"/>
            <a:ext cx="4979095" cy="1647526"/>
          </a:xfrm>
        </p:spPr>
        <p:txBody>
          <a:bodyPr anchor="b">
            <a:normAutofit/>
          </a:bodyPr>
          <a:lstStyle>
            <a:lvl1pPr>
              <a:defRPr sz="288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11951" y="1010288"/>
            <a:ext cx="2512054" cy="3479694"/>
          </a:xfrm>
          <a:solidFill>
            <a:schemeClr val="bg1">
              <a:lumMod val="85000"/>
            </a:schemeClr>
          </a:solidFill>
          <a:ln w="9525" cap="sq">
            <a:noFill/>
            <a:miter lim="800000"/>
          </a:ln>
          <a:effectLst/>
        </p:spPr>
        <p:txBody>
          <a:bodyPr anchor="t"/>
          <a:lstStyle>
            <a:lvl1pPr marL="0" indent="0" algn="ctr">
              <a:buNone/>
              <a:defRPr sz="2880"/>
            </a:lvl1pPr>
            <a:lvl2pPr marL="411476" indent="0">
              <a:buNone/>
              <a:defRPr sz="2520"/>
            </a:lvl2pPr>
            <a:lvl3pPr marL="822952" indent="0">
              <a:buNone/>
              <a:defRPr sz="2160"/>
            </a:lvl3pPr>
            <a:lvl4pPr marL="1234427" indent="0">
              <a:buNone/>
              <a:defRPr sz="1800"/>
            </a:lvl4pPr>
            <a:lvl5pPr marL="1645904" indent="0">
              <a:buNone/>
              <a:defRPr sz="1800"/>
            </a:lvl5pPr>
            <a:lvl6pPr marL="2057379" indent="0">
              <a:buNone/>
              <a:defRPr sz="1800"/>
            </a:lvl6pPr>
            <a:lvl7pPr marL="2468856" indent="0">
              <a:buNone/>
              <a:defRPr sz="1800"/>
            </a:lvl7pPr>
            <a:lvl8pPr marL="2880331" indent="0">
              <a:buNone/>
              <a:defRPr sz="1800"/>
            </a:lvl8pPr>
            <a:lvl9pPr marL="3291807" indent="0">
              <a:buNone/>
              <a:defRPr sz="1800"/>
            </a:lvl9pPr>
          </a:lstStyle>
          <a:p>
            <a:r>
              <a:rPr lang="en-US"/>
              <a:t>Click icon to add picture</a:t>
            </a:r>
            <a:endParaRPr lang="en-US" dirty="0"/>
          </a:p>
        </p:txBody>
      </p:sp>
      <p:sp>
        <p:nvSpPr>
          <p:cNvPr id="4" name="Text Placeholder 3"/>
          <p:cNvSpPr>
            <a:spLocks noGrp="1"/>
          </p:cNvSpPr>
          <p:nvPr>
            <p:ph type="body" sz="half" idx="2"/>
          </p:nvPr>
        </p:nvSpPr>
        <p:spPr>
          <a:xfrm>
            <a:off x="1305296" y="2831393"/>
            <a:ext cx="4971964" cy="1803368"/>
          </a:xfrm>
        </p:spPr>
        <p:txBody>
          <a:bodyPr>
            <a:normAutofit/>
          </a:bodyPr>
          <a:lstStyle>
            <a:lvl1pPr marL="0" indent="0" algn="l">
              <a:buNone/>
              <a:defRPr sz="1620"/>
            </a:lvl1pPr>
            <a:lvl2pPr marL="411476" indent="0">
              <a:buNone/>
              <a:defRPr sz="1260"/>
            </a:lvl2pPr>
            <a:lvl3pPr marL="822952" indent="0">
              <a:buNone/>
              <a:defRPr sz="1080"/>
            </a:lvl3pPr>
            <a:lvl4pPr marL="1234427" indent="0">
              <a:buNone/>
              <a:defRPr sz="900"/>
            </a:lvl4pPr>
            <a:lvl5pPr marL="1645904" indent="0">
              <a:buNone/>
              <a:defRPr sz="900"/>
            </a:lvl5pPr>
            <a:lvl6pPr marL="2057379" indent="0">
              <a:buNone/>
              <a:defRPr sz="900"/>
            </a:lvl6pPr>
            <a:lvl7pPr marL="2468856" indent="0">
              <a:buNone/>
              <a:defRPr sz="900"/>
            </a:lvl7pPr>
            <a:lvl8pPr marL="2880331" indent="0">
              <a:buNone/>
              <a:defRPr sz="900"/>
            </a:lvl8pPr>
            <a:lvl9pPr marL="3291807" indent="0">
              <a:buNone/>
              <a:defRPr sz="900"/>
            </a:lvl9pPr>
          </a:lstStyle>
          <a:p>
            <a:pPr lvl="0"/>
            <a:r>
              <a:rPr lang="en-US"/>
              <a:t>Click to edit Master text styles</a:t>
            </a:r>
          </a:p>
        </p:txBody>
      </p:sp>
      <p:sp>
        <p:nvSpPr>
          <p:cNvPr id="5" name="Date Placeholder 4"/>
          <p:cNvSpPr>
            <a:spLocks noGrp="1"/>
          </p:cNvSpPr>
          <p:nvPr>
            <p:ph type="dt" sz="half" idx="10"/>
          </p:nvPr>
        </p:nvSpPr>
        <p:spPr>
          <a:xfrm>
            <a:off x="1302644" y="4922872"/>
            <a:ext cx="4974616" cy="288111"/>
          </a:xfrm>
        </p:spPr>
        <p:txBody>
          <a:bodyPr/>
          <a:lstStyle>
            <a:lvl1pPr algn="l">
              <a:defRPr/>
            </a:lvl1pPr>
          </a:lstStyle>
          <a:p>
            <a:fld id="{48A87A34-81AB-432B-8DAE-1953F412C126}" type="datetimeFigureOut">
              <a:rPr lang="en-US" dirty="0"/>
              <a:pPr/>
              <a:t>11/30/2021</a:t>
            </a:fld>
            <a:endParaRPr lang="en-US" dirty="0"/>
          </a:p>
        </p:txBody>
      </p:sp>
      <p:sp>
        <p:nvSpPr>
          <p:cNvPr id="6" name="Footer Placeholder 5"/>
          <p:cNvSpPr>
            <a:spLocks noGrp="1"/>
          </p:cNvSpPr>
          <p:nvPr>
            <p:ph type="ftr" sz="quarter" idx="11"/>
          </p:nvPr>
        </p:nvSpPr>
        <p:spPr>
          <a:xfrm>
            <a:off x="1302644" y="286776"/>
            <a:ext cx="4986904" cy="288838"/>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302644" y="2829245"/>
            <a:ext cx="497461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39513665"/>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89959201"/>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495200" y="719076"/>
            <a:ext cx="1454168" cy="419390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300206" y="719076"/>
            <a:ext cx="7045947" cy="4193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8495200" y="719076"/>
            <a:ext cx="0" cy="419390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56955542"/>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5"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7">
              <a:buClr>
                <a:schemeClr val="bg2"/>
              </a:buClr>
              <a:buFont typeface="Wingdings" panose="05000000000000000000" pitchFamily="2" charset="2"/>
              <a:buChar char="§"/>
              <a:defRPr sz="1800">
                <a:solidFill>
                  <a:schemeClr val="tx1"/>
                </a:solidFill>
              </a:defRPr>
            </a:lvl4pPr>
            <a:lvl5pPr marL="2117704" indent="-228597">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5"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4543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Quote">
    <p:spTree>
      <p:nvGrpSpPr>
        <p:cNvPr id="1" name=""/>
        <p:cNvGrpSpPr/>
        <p:nvPr/>
      </p:nvGrpSpPr>
      <p:grpSpPr>
        <a:xfrm>
          <a:off x="0" y="0"/>
          <a:ext cx="0" cy="0"/>
          <a:chOff x="0" y="0"/>
          <a:chExt cx="0" cy="0"/>
        </a:xfrm>
      </p:grpSpPr>
      <p:pic>
        <p:nvPicPr>
          <p:cNvPr id="3" name="Picture 2" descr="A close up of an object&#10;&#10;Description automatically generated">
            <a:extLst>
              <a:ext uri="{FF2B5EF4-FFF2-40B4-BE49-F238E27FC236}">
                <a16:creationId xmlns:a16="http://schemas.microsoft.com/office/drawing/2014/main" id="{DB5BC97F-BE1C-4CC1-A0F8-EF37ABD2FDB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0972800" cy="6172200"/>
          </a:xfrm>
          <a:prstGeom prst="rect">
            <a:avLst/>
          </a:prstGeom>
        </p:spPr>
      </p:pic>
    </p:spTree>
    <p:extLst>
      <p:ext uri="{BB962C8B-B14F-4D97-AF65-F5344CB8AC3E}">
        <p14:creationId xmlns:p14="http://schemas.microsoft.com/office/powerpoint/2010/main" val="3010743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sz="3600"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712462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sz="360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
        <p:nvSpPr>
          <p:cNvPr id="7" name="Rectangle 6"/>
          <p:cNvSpPr/>
          <p:nvPr userDrawn="1"/>
        </p:nvSpPr>
        <p:spPr>
          <a:xfrm>
            <a:off x="7049729" y="5781717"/>
            <a:ext cx="2762866" cy="248142"/>
          </a:xfrm>
          <a:prstGeom prst="rect">
            <a:avLst/>
          </a:prstGeom>
          <a:noFill/>
          <a:ln w="25400" cap="flat" cmpd="sng" algn="ctr">
            <a:noFill/>
            <a:prstDash val="solid"/>
          </a:ln>
          <a:effectLst/>
        </p:spPr>
        <p:txBody>
          <a:bodyPr rtlCol="0" anchor="b"/>
          <a:lstStyle/>
          <a:p>
            <a:pPr algn="r" fontAlgn="auto">
              <a:lnSpc>
                <a:spcPct val="90000"/>
              </a:lnSpc>
              <a:spcBef>
                <a:spcPts val="0"/>
              </a:spcBef>
              <a:spcAft>
                <a:spcPts val="0"/>
              </a:spcAft>
              <a:defRPr/>
            </a:pPr>
            <a:r>
              <a:rPr lang="en-US" sz="800" b="1" kern="0">
                <a:solidFill>
                  <a:srgbClr val="000000"/>
                </a:solidFill>
                <a:latin typeface="Trebuchet MS"/>
              </a:rPr>
              <a:t>NVIDIA CONFIDENTIAL. DO NOT DISTRIBUTE.</a:t>
            </a:r>
          </a:p>
        </p:txBody>
      </p:sp>
    </p:spTree>
    <p:extLst>
      <p:ext uri="{BB962C8B-B14F-4D97-AF65-F5344CB8AC3E}">
        <p14:creationId xmlns:p14="http://schemas.microsoft.com/office/powerpoint/2010/main" val="2821260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852345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735880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0764AE4-97B7-4C45-A0D0-BEE3BA17B70F}"/>
              </a:ext>
            </a:extLst>
          </p:cNvPr>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F046E4A-4011-49A2-955F-F689C05DCBC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5219" t="22933" r="58849" b="-4267"/>
          <a:stretch/>
        </p:blipFill>
        <p:spPr>
          <a:xfrm flipV="1">
            <a:off x="0" y="0"/>
            <a:ext cx="10972800" cy="6172200"/>
          </a:xfrm>
          <a:prstGeom prst="rect">
            <a:avLst/>
          </a:prstGeom>
        </p:spPr>
      </p:pic>
      <p:sp>
        <p:nvSpPr>
          <p:cNvPr id="6" name="Rectangle 5">
            <a:extLst>
              <a:ext uri="{FF2B5EF4-FFF2-40B4-BE49-F238E27FC236}">
                <a16:creationId xmlns:a16="http://schemas.microsoft.com/office/drawing/2014/main" id="{03DE1DF3-9BB4-4DC8-8A61-394EC1805CCA}"/>
              </a:ext>
            </a:extLst>
          </p:cNvPr>
          <p:cNvSpPr/>
          <p:nvPr userDrawn="1"/>
        </p:nvSpPr>
        <p:spPr>
          <a:xfrm>
            <a:off x="0" y="0"/>
            <a:ext cx="10972800" cy="6172200"/>
          </a:xfrm>
          <a:prstGeom prst="rect">
            <a:avLst/>
          </a:prstGeom>
          <a:gradFill>
            <a:gsLst>
              <a:gs pos="40000">
                <a:schemeClr val="tx2"/>
              </a:gs>
              <a:gs pos="100000">
                <a:schemeClr val="tx2">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E187F1F-4ACA-4D48-ACDC-152646CBD130}"/>
              </a:ext>
            </a:extLst>
          </p:cNvPr>
          <p:cNvSpPr/>
          <p:nvPr userDrawn="1"/>
        </p:nvSpPr>
        <p:spPr>
          <a:xfrm>
            <a:off x="0" y="0"/>
            <a:ext cx="10972800" cy="6172200"/>
          </a:xfrm>
          <a:prstGeom prst="rect">
            <a:avLst/>
          </a:prstGeom>
          <a:gradFill>
            <a:gsLst>
              <a:gs pos="0">
                <a:schemeClr val="tx2"/>
              </a:gs>
              <a:gs pos="100000">
                <a:schemeClr val="tx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661226"/>
            <a:ext cx="9976104" cy="590931"/>
          </a:xfrm>
        </p:spPr>
        <p:txBody>
          <a:bodyPr/>
          <a:lstStyle>
            <a:lvl1pPr algn="ctr">
              <a:defRPr sz="3200">
                <a:solidFill>
                  <a:schemeClr val="bg1"/>
                </a:solidFill>
              </a:defRPr>
            </a:lvl1pPr>
          </a:lstStyle>
          <a:p>
            <a:r>
              <a:rPr lang="en-US"/>
              <a:t>Click to edit Master title style</a:t>
            </a:r>
          </a:p>
        </p:txBody>
      </p:sp>
    </p:spTree>
    <p:extLst>
      <p:ext uri="{BB962C8B-B14F-4D97-AF65-F5344CB8AC3E}">
        <p14:creationId xmlns:p14="http://schemas.microsoft.com/office/powerpoint/2010/main" val="2838802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083255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sz="3200">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0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740369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713271" y="5142126"/>
            <a:ext cx="7546258" cy="104086"/>
          </a:xfrm>
          <a:prstGeom prst="rect">
            <a:avLst/>
          </a:prstGeom>
        </p:spPr>
      </p:pic>
    </p:spTree>
    <p:extLst>
      <p:ext uri="{BB962C8B-B14F-4D97-AF65-F5344CB8AC3E}">
        <p14:creationId xmlns:p14="http://schemas.microsoft.com/office/powerpoint/2010/main" val="171727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86330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a:t>Click to edit Master title style</a:t>
            </a:r>
          </a:p>
        </p:txBody>
      </p:sp>
    </p:spTree>
    <p:extLst>
      <p:ext uri="{BB962C8B-B14F-4D97-AF65-F5344CB8AC3E}">
        <p14:creationId xmlns:p14="http://schemas.microsoft.com/office/powerpoint/2010/main" val="906377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0972800" cy="6172200"/>
          </a:xfrm>
          <a:prstGeom prst="rect">
            <a:avLst/>
          </a:prstGeom>
        </p:spPr>
      </p:pic>
    </p:spTree>
    <p:extLst>
      <p:ext uri="{BB962C8B-B14F-4D97-AF65-F5344CB8AC3E}">
        <p14:creationId xmlns:p14="http://schemas.microsoft.com/office/powerpoint/2010/main" val="1083097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Subtitle, Content - NO LOGO &amp; PAGE NUMBER">
  <p:cSld name="Title, Subtitle, Content - NO LOGO &amp; PAGE NUMBER">
    <p:spTree>
      <p:nvGrpSpPr>
        <p:cNvPr id="1" name="Shape 50"/>
        <p:cNvGrpSpPr/>
        <p:nvPr/>
      </p:nvGrpSpPr>
      <p:grpSpPr>
        <a:xfrm>
          <a:off x="0" y="0"/>
          <a:ext cx="0" cy="0"/>
          <a:chOff x="0" y="0"/>
          <a:chExt cx="0" cy="0"/>
        </a:xfrm>
      </p:grpSpPr>
      <p:sp>
        <p:nvSpPr>
          <p:cNvPr id="51" name="Google Shape;51;p36"/>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6"/>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400"/>
              <a:buFont typeface="Trebuchet MS"/>
              <a:buNone/>
              <a:defRPr sz="1400">
                <a:solidFill>
                  <a:schemeClr val="accent4"/>
                </a:solidFill>
              </a:defRPr>
            </a:lvl1pPr>
            <a:lvl2pPr marL="914400" lvl="1" indent="-228600" algn="l">
              <a:lnSpc>
                <a:spcPct val="90000"/>
              </a:lnSpc>
              <a:spcBef>
                <a:spcPts val="900"/>
              </a:spcBef>
              <a:spcAft>
                <a:spcPts val="0"/>
              </a:spcAft>
              <a:buClr>
                <a:schemeClr val="dk1"/>
              </a:buClr>
              <a:buSzPts val="1200"/>
              <a:buFont typeface="Trebuchet MS"/>
              <a:buNone/>
              <a:defRPr sz="1200">
                <a:solidFill>
                  <a:schemeClr val="accent4"/>
                </a:solidFill>
              </a:defRPr>
            </a:lvl2pPr>
            <a:lvl3pPr marL="1371600" lvl="2" indent="-228600" algn="l">
              <a:lnSpc>
                <a:spcPct val="90000"/>
              </a:lnSpc>
              <a:spcBef>
                <a:spcPts val="900"/>
              </a:spcBef>
              <a:spcAft>
                <a:spcPts val="0"/>
              </a:spcAft>
              <a:buClr>
                <a:schemeClr val="dk1"/>
              </a:buClr>
              <a:buSzPts val="1200"/>
              <a:buFont typeface="Trebuchet MS"/>
              <a:buNone/>
              <a:defRPr sz="1200">
                <a:solidFill>
                  <a:schemeClr val="accent4"/>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3" name="Google Shape;53;p36"/>
          <p:cNvSpPr txBox="1">
            <a:spLocks noGrp="1"/>
          </p:cNvSpPr>
          <p:nvPr>
            <p:ph type="body" idx="2"/>
          </p:nvPr>
        </p:nvSpPr>
        <p:spPr>
          <a:xfrm>
            <a:off x="498348" y="108813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4" name="Google Shape;54;p36"/>
          <p:cNvSpPr/>
          <p:nvPr/>
        </p:nvSpPr>
        <p:spPr>
          <a:xfrm>
            <a:off x="9868093" y="5829880"/>
            <a:ext cx="1104707" cy="3423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2151774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matchingName="Title Slide" preserve="1">
  <p:cSld name="Title Slide">
    <p:bg>
      <p:bgPr>
        <a:solidFill>
          <a:schemeClr val="lt1"/>
        </a:solidFill>
        <a:effectLst/>
      </p:bgPr>
    </p:bg>
    <p:spTree>
      <p:nvGrpSpPr>
        <p:cNvPr id="1" name="Shape 16"/>
        <p:cNvGrpSpPr/>
        <p:nvPr/>
      </p:nvGrpSpPr>
      <p:grpSpPr>
        <a:xfrm>
          <a:off x="0" y="0"/>
          <a:ext cx="0" cy="0"/>
          <a:chOff x="0" y="0"/>
          <a:chExt cx="0" cy="0"/>
        </a:xfrm>
      </p:grpSpPr>
      <p:pic>
        <p:nvPicPr>
          <p:cNvPr id="17" name="Google Shape;17;p28"/>
          <p:cNvPicPr preferRelativeResize="0"/>
          <p:nvPr/>
        </p:nvPicPr>
        <p:blipFill rotWithShape="1">
          <a:blip r:embed="rId2">
            <a:alphaModFix/>
          </a:blip>
          <a:srcRect l="17747" t="16214" r="9586" b="11122"/>
          <a:stretch/>
        </p:blipFill>
        <p:spPr>
          <a:xfrm>
            <a:off x="0" y="0"/>
            <a:ext cx="10972800" cy="6172200"/>
          </a:xfrm>
          <a:prstGeom prst="rect">
            <a:avLst/>
          </a:prstGeom>
          <a:noFill/>
          <a:ln>
            <a:noFill/>
          </a:ln>
        </p:spPr>
      </p:pic>
      <p:pic>
        <p:nvPicPr>
          <p:cNvPr id="18" name="Google Shape;18;p28" descr="A picture containing text&#10;&#10;Description automatically generated"/>
          <p:cNvPicPr preferRelativeResize="0"/>
          <p:nvPr/>
        </p:nvPicPr>
        <p:blipFill rotWithShape="1">
          <a:blip r:embed="rId3">
            <a:alphaModFix/>
          </a:blip>
          <a:srcRect/>
          <a:stretch/>
        </p:blipFill>
        <p:spPr>
          <a:xfrm>
            <a:off x="567449" y="1896465"/>
            <a:ext cx="1601595" cy="1298628"/>
          </a:xfrm>
          <a:prstGeom prst="rect">
            <a:avLst/>
          </a:prstGeom>
          <a:noFill/>
          <a:ln>
            <a:noFill/>
          </a:ln>
        </p:spPr>
      </p:pic>
      <p:sp>
        <p:nvSpPr>
          <p:cNvPr id="19" name="Google Shape;19;p28"/>
          <p:cNvSpPr txBox="1">
            <a:spLocks noGrp="1"/>
          </p:cNvSpPr>
          <p:nvPr>
            <p:ph type="subTitle" idx="1"/>
          </p:nvPr>
        </p:nvSpPr>
        <p:spPr>
          <a:xfrm>
            <a:off x="685800" y="4974336"/>
            <a:ext cx="5815584" cy="286232"/>
          </a:xfrm>
          <a:prstGeom prst="rect">
            <a:avLst/>
          </a:prstGeom>
          <a:noFill/>
          <a:ln>
            <a:noFill/>
          </a:ln>
        </p:spPr>
        <p:txBody>
          <a:bodyPr spcFirstLastPara="1" wrap="square" lIns="91425" tIns="45700" rIns="91425" bIns="45700" anchor="t" anchorCtr="0">
            <a:noAutofit/>
          </a:bodyPr>
          <a:lstStyle>
            <a:lvl1pPr lvl="0" algn="l">
              <a:lnSpc>
                <a:spcPct val="90000"/>
              </a:lnSpc>
              <a:spcBef>
                <a:spcPts val="600"/>
              </a:spcBef>
              <a:spcAft>
                <a:spcPts val="0"/>
              </a:spcAft>
              <a:buSzPts val="1400"/>
              <a:buFont typeface="Trebuchet MS"/>
              <a:buNone/>
              <a:defRPr sz="1400" b="0">
                <a:solidFill>
                  <a:schemeClr val="lt2"/>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spcBef>
                <a:spcPts val="900"/>
              </a:spcBef>
              <a:spcAft>
                <a:spcPts val="0"/>
              </a:spcAft>
              <a:buClr>
                <a:schemeClr val="dk2"/>
              </a:buClr>
              <a:buSzPts val="1800"/>
              <a:buChar char="–"/>
              <a:defRPr/>
            </a:lvl4pPr>
            <a:lvl5pPr lvl="4" algn="l">
              <a:spcBef>
                <a:spcPts val="360"/>
              </a:spcBef>
              <a:spcAft>
                <a:spcPts val="0"/>
              </a:spcAft>
              <a:buClr>
                <a:schemeClr val="dk2"/>
              </a:buClr>
              <a:buSzPts val="1800"/>
              <a:buChar char="»"/>
              <a:defRPr/>
            </a:lvl5pPr>
            <a:lvl6pPr lvl="5" algn="l">
              <a:spcBef>
                <a:spcPts val="360"/>
              </a:spcBef>
              <a:spcAft>
                <a:spcPts val="0"/>
              </a:spcAft>
              <a:buClr>
                <a:schemeClr val="dk2"/>
              </a:buClr>
              <a:buSzPts val="1800"/>
              <a:buChar char="»"/>
              <a:defRPr/>
            </a:lvl6pPr>
            <a:lvl7pPr lvl="6" algn="l">
              <a:spcBef>
                <a:spcPts val="360"/>
              </a:spcBef>
              <a:spcAft>
                <a:spcPts val="0"/>
              </a:spcAft>
              <a:buClr>
                <a:schemeClr val="dk2"/>
              </a:buClr>
              <a:buSzPts val="1800"/>
              <a:buChar char="»"/>
              <a:defRPr/>
            </a:lvl7pPr>
            <a:lvl8pPr lvl="7" algn="l">
              <a:spcBef>
                <a:spcPts val="360"/>
              </a:spcBef>
              <a:spcAft>
                <a:spcPts val="0"/>
              </a:spcAft>
              <a:buClr>
                <a:schemeClr val="dk2"/>
              </a:buClr>
              <a:buSzPts val="1800"/>
              <a:buChar char="»"/>
              <a:defRPr/>
            </a:lvl8pPr>
            <a:lvl9pPr lvl="8" algn="l">
              <a:spcBef>
                <a:spcPts val="360"/>
              </a:spcBef>
              <a:spcAft>
                <a:spcPts val="0"/>
              </a:spcAft>
              <a:buClr>
                <a:schemeClr val="dk2"/>
              </a:buClr>
              <a:buSzPts val="1800"/>
              <a:buChar char="»"/>
              <a:defRPr/>
            </a:lvl9pPr>
          </a:lstStyle>
          <a:p>
            <a:endParaRPr/>
          </a:p>
        </p:txBody>
      </p:sp>
      <p:sp>
        <p:nvSpPr>
          <p:cNvPr id="20" name="Google Shape;20;p28"/>
          <p:cNvSpPr txBox="1">
            <a:spLocks noGrp="1"/>
          </p:cNvSpPr>
          <p:nvPr>
            <p:ph type="title"/>
          </p:nvPr>
        </p:nvSpPr>
        <p:spPr>
          <a:xfrm>
            <a:off x="685800" y="4023360"/>
            <a:ext cx="5815584"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600" b="1" cap="none">
                <a:solidFill>
                  <a:schemeClr val="lt1"/>
                </a:solidFill>
                <a:latin typeface="Trebuchet MS"/>
                <a:ea typeface="Trebuchet MS"/>
                <a:cs typeface="Trebuchet MS"/>
                <a:sym typeface="Trebuchet M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3978532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matchingName="Closing Slide" preserve="1">
  <p:cSld name="Closing Slide">
    <p:bg>
      <p:bgPr>
        <a:solidFill>
          <a:schemeClr val="lt1"/>
        </a:solidFill>
        <a:effectLst/>
      </p:bgPr>
    </p:bg>
    <p:spTree>
      <p:nvGrpSpPr>
        <p:cNvPr id="1" name="Shape 42"/>
        <p:cNvGrpSpPr/>
        <p:nvPr/>
      </p:nvGrpSpPr>
      <p:grpSpPr>
        <a:xfrm>
          <a:off x="0" y="0"/>
          <a:ext cx="0" cy="0"/>
          <a:chOff x="0" y="0"/>
          <a:chExt cx="0" cy="0"/>
        </a:xfrm>
      </p:grpSpPr>
      <p:pic>
        <p:nvPicPr>
          <p:cNvPr id="43" name="Google Shape;43;p34" descr="A close up of a spider&#10;&#10;Description automatically generated"/>
          <p:cNvPicPr preferRelativeResize="0"/>
          <p:nvPr/>
        </p:nvPicPr>
        <p:blipFill rotWithShape="1">
          <a:blip r:embed="rId2">
            <a:alphaModFix/>
          </a:blip>
          <a:srcRect l="10305" t="3895" r="12403" b="26543"/>
          <a:stretch/>
        </p:blipFill>
        <p:spPr>
          <a:xfrm>
            <a:off x="0" y="0"/>
            <a:ext cx="10972800" cy="6172200"/>
          </a:xfrm>
          <a:prstGeom prst="rect">
            <a:avLst/>
          </a:prstGeom>
          <a:noFill/>
          <a:ln>
            <a:noFill/>
          </a:ln>
        </p:spPr>
      </p:pic>
      <p:pic>
        <p:nvPicPr>
          <p:cNvPr id="44" name="Google Shape;44;p34" descr="A picture containing text&#10;&#10;Description automatically generated"/>
          <p:cNvPicPr preferRelativeResize="0"/>
          <p:nvPr/>
        </p:nvPicPr>
        <p:blipFill rotWithShape="1">
          <a:blip r:embed="rId3">
            <a:alphaModFix/>
          </a:blip>
          <a:srcRect/>
          <a:stretch/>
        </p:blipFill>
        <p:spPr>
          <a:xfrm>
            <a:off x="8913889" y="4436465"/>
            <a:ext cx="1601595" cy="1298628"/>
          </a:xfrm>
          <a:prstGeom prst="rect">
            <a:avLst/>
          </a:prstGeom>
          <a:noFill/>
          <a:ln>
            <a:noFill/>
          </a:ln>
        </p:spPr>
      </p:pic>
    </p:spTree>
    <p:extLst>
      <p:ext uri="{BB962C8B-B14F-4D97-AF65-F5344CB8AC3E}">
        <p14:creationId xmlns:p14="http://schemas.microsoft.com/office/powerpoint/2010/main" val="255100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080971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ONFIDENTIAL" preserve="1">
  <p:cSld name="CONFIDENTIAL">
    <p:spTree>
      <p:nvGrpSpPr>
        <p:cNvPr id="1" name="Shape 45"/>
        <p:cNvGrpSpPr/>
        <p:nvPr/>
      </p:nvGrpSpPr>
      <p:grpSpPr>
        <a:xfrm>
          <a:off x="0" y="0"/>
          <a:ext cx="0" cy="0"/>
          <a:chOff x="0" y="0"/>
          <a:chExt cx="0" cy="0"/>
        </a:xfrm>
      </p:grpSpPr>
      <p:sp>
        <p:nvSpPr>
          <p:cNvPr id="46" name="Google Shape;46;p35"/>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5"/>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400"/>
              <a:buFont typeface="Trebuchet MS"/>
              <a:buNone/>
              <a:defRPr sz="1400">
                <a:solidFill>
                  <a:schemeClr val="accent4"/>
                </a:solidFill>
              </a:defRPr>
            </a:lvl1pPr>
            <a:lvl2pPr marL="914400" lvl="1" indent="-228600" algn="l">
              <a:lnSpc>
                <a:spcPct val="90000"/>
              </a:lnSpc>
              <a:spcBef>
                <a:spcPts val="900"/>
              </a:spcBef>
              <a:spcAft>
                <a:spcPts val="0"/>
              </a:spcAft>
              <a:buClr>
                <a:schemeClr val="dk1"/>
              </a:buClr>
              <a:buSzPts val="1200"/>
              <a:buFont typeface="Trebuchet MS"/>
              <a:buNone/>
              <a:defRPr sz="1200">
                <a:solidFill>
                  <a:schemeClr val="accent4"/>
                </a:solidFill>
              </a:defRPr>
            </a:lvl2pPr>
            <a:lvl3pPr marL="1371600" lvl="2" indent="-228600" algn="l">
              <a:lnSpc>
                <a:spcPct val="90000"/>
              </a:lnSpc>
              <a:spcBef>
                <a:spcPts val="900"/>
              </a:spcBef>
              <a:spcAft>
                <a:spcPts val="0"/>
              </a:spcAft>
              <a:buClr>
                <a:schemeClr val="dk1"/>
              </a:buClr>
              <a:buSzPts val="1100"/>
              <a:buFont typeface="Trebuchet MS"/>
              <a:buNone/>
              <a:defRPr sz="1100">
                <a:solidFill>
                  <a:schemeClr val="accent4"/>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48" name="Google Shape;48;p35"/>
          <p:cNvSpPr txBox="1">
            <a:spLocks noGrp="1"/>
          </p:cNvSpPr>
          <p:nvPr>
            <p:ph type="body" idx="2"/>
          </p:nvPr>
        </p:nvSpPr>
        <p:spPr>
          <a:xfrm>
            <a:off x="498348" y="108813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49" name="Google Shape;49;p35"/>
          <p:cNvSpPr/>
          <p:nvPr/>
        </p:nvSpPr>
        <p:spPr>
          <a:xfrm>
            <a:off x="168283" y="5775855"/>
            <a:ext cx="2762866" cy="24814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2"/>
              </a:buClr>
              <a:buSzPts val="700"/>
              <a:buFont typeface="Trebuchet MS"/>
              <a:buNone/>
            </a:pPr>
            <a:r>
              <a:rPr lang="en-US" sz="700" b="1" i="0">
                <a:solidFill>
                  <a:schemeClr val="dk2"/>
                </a:solidFill>
                <a:latin typeface="Trebuchet MS"/>
                <a:ea typeface="Trebuchet MS"/>
                <a:cs typeface="Trebuchet MS"/>
                <a:sym typeface="Trebuchet MS"/>
              </a:rPr>
              <a:t>NVIDIA CONFIDENTIAL. DO NOT DISTRIBUTE.</a:t>
            </a:r>
            <a:endParaRPr/>
          </a:p>
        </p:txBody>
      </p:sp>
    </p:spTree>
    <p:extLst>
      <p:ext uri="{BB962C8B-B14F-4D97-AF65-F5344CB8AC3E}">
        <p14:creationId xmlns:p14="http://schemas.microsoft.com/office/powerpoint/2010/main" val="50753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Subtitle, Content - NO LOGO &amp; PAGE NUMBER" preserve="1">
  <p:cSld name="Title, Subtitle, Content - NO LOGO &amp; PAGE NUMBER">
    <p:spTree>
      <p:nvGrpSpPr>
        <p:cNvPr id="1" name="Shape 50"/>
        <p:cNvGrpSpPr/>
        <p:nvPr/>
      </p:nvGrpSpPr>
      <p:grpSpPr>
        <a:xfrm>
          <a:off x="0" y="0"/>
          <a:ext cx="0" cy="0"/>
          <a:chOff x="0" y="0"/>
          <a:chExt cx="0" cy="0"/>
        </a:xfrm>
      </p:grpSpPr>
      <p:sp>
        <p:nvSpPr>
          <p:cNvPr id="51" name="Google Shape;51;p36"/>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6"/>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400"/>
              <a:buFont typeface="Trebuchet MS"/>
              <a:buNone/>
              <a:defRPr sz="1400">
                <a:solidFill>
                  <a:schemeClr val="accent4"/>
                </a:solidFill>
              </a:defRPr>
            </a:lvl1pPr>
            <a:lvl2pPr marL="914400" lvl="1" indent="-228600" algn="l">
              <a:lnSpc>
                <a:spcPct val="90000"/>
              </a:lnSpc>
              <a:spcBef>
                <a:spcPts val="900"/>
              </a:spcBef>
              <a:spcAft>
                <a:spcPts val="0"/>
              </a:spcAft>
              <a:buClr>
                <a:schemeClr val="dk1"/>
              </a:buClr>
              <a:buSzPts val="1200"/>
              <a:buFont typeface="Trebuchet MS"/>
              <a:buNone/>
              <a:defRPr sz="1200">
                <a:solidFill>
                  <a:schemeClr val="accent4"/>
                </a:solidFill>
              </a:defRPr>
            </a:lvl2pPr>
            <a:lvl3pPr marL="1371600" lvl="2" indent="-228600" algn="l">
              <a:lnSpc>
                <a:spcPct val="90000"/>
              </a:lnSpc>
              <a:spcBef>
                <a:spcPts val="900"/>
              </a:spcBef>
              <a:spcAft>
                <a:spcPts val="0"/>
              </a:spcAft>
              <a:buClr>
                <a:schemeClr val="dk1"/>
              </a:buClr>
              <a:buSzPts val="1200"/>
              <a:buFont typeface="Trebuchet MS"/>
              <a:buNone/>
              <a:defRPr sz="1200">
                <a:solidFill>
                  <a:schemeClr val="accent4"/>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3" name="Google Shape;53;p36"/>
          <p:cNvSpPr txBox="1">
            <a:spLocks noGrp="1"/>
          </p:cNvSpPr>
          <p:nvPr>
            <p:ph type="body" idx="2"/>
          </p:nvPr>
        </p:nvSpPr>
        <p:spPr>
          <a:xfrm>
            <a:off x="498348" y="108813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4" name="Google Shape;54;p36"/>
          <p:cNvSpPr/>
          <p:nvPr/>
        </p:nvSpPr>
        <p:spPr>
          <a:xfrm>
            <a:off x="9868093" y="5829880"/>
            <a:ext cx="1104707" cy="3423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3538385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Alternate Layout" preserve="1">
  <p:cSld name="Alternate Layout">
    <p:spTree>
      <p:nvGrpSpPr>
        <p:cNvPr id="1" name="Shape 60"/>
        <p:cNvGrpSpPr/>
        <p:nvPr/>
      </p:nvGrpSpPr>
      <p:grpSpPr>
        <a:xfrm>
          <a:off x="0" y="0"/>
          <a:ext cx="0" cy="0"/>
          <a:chOff x="0" y="0"/>
          <a:chExt cx="0" cy="0"/>
        </a:xfrm>
      </p:grpSpPr>
      <p:sp>
        <p:nvSpPr>
          <p:cNvPr id="61" name="Google Shape;61;p38"/>
          <p:cNvSpPr txBox="1">
            <a:spLocks noGrp="1"/>
          </p:cNvSpPr>
          <p:nvPr>
            <p:ph type="title"/>
          </p:nvPr>
        </p:nvSpPr>
        <p:spPr>
          <a:xfrm>
            <a:off x="4983480" y="1798590"/>
            <a:ext cx="5440680" cy="6186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8"/>
          <p:cNvSpPr txBox="1">
            <a:spLocks noGrp="1"/>
          </p:cNvSpPr>
          <p:nvPr>
            <p:ph type="body" idx="1"/>
          </p:nvPr>
        </p:nvSpPr>
        <p:spPr>
          <a:xfrm>
            <a:off x="4983480" y="2916936"/>
            <a:ext cx="5431536" cy="251708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500"/>
              </a:spcBef>
              <a:spcAft>
                <a:spcPts val="0"/>
              </a:spcAft>
              <a:buClr>
                <a:schemeClr val="dk1"/>
              </a:buClr>
              <a:buSzPts val="1200"/>
              <a:buFont typeface="Trebuchet MS"/>
              <a:buNone/>
              <a:defRPr sz="1200">
                <a:solidFill>
                  <a:schemeClr val="accent4"/>
                </a:solidFill>
              </a:defRPr>
            </a:lvl1pPr>
            <a:lvl2pPr marL="914400" lvl="1" indent="-228600" algn="l">
              <a:lnSpc>
                <a:spcPct val="90000"/>
              </a:lnSpc>
              <a:spcBef>
                <a:spcPts val="500"/>
              </a:spcBef>
              <a:spcAft>
                <a:spcPts val="0"/>
              </a:spcAft>
              <a:buClr>
                <a:schemeClr val="dk1"/>
              </a:buClr>
              <a:buSzPts val="1100"/>
              <a:buFont typeface="Trebuchet MS"/>
              <a:buNone/>
              <a:defRPr sz="1100">
                <a:solidFill>
                  <a:schemeClr val="accent4"/>
                </a:solidFill>
              </a:defRPr>
            </a:lvl2pPr>
            <a:lvl3pPr marL="1371600" lvl="2" indent="-228600" algn="l">
              <a:lnSpc>
                <a:spcPct val="90000"/>
              </a:lnSpc>
              <a:spcBef>
                <a:spcPts val="500"/>
              </a:spcBef>
              <a:spcAft>
                <a:spcPts val="0"/>
              </a:spcAft>
              <a:buClr>
                <a:schemeClr val="dk1"/>
              </a:buClr>
              <a:buSzPts val="1100"/>
              <a:buFont typeface="Trebuchet MS"/>
              <a:buNone/>
              <a:defRPr sz="1100">
                <a:solidFill>
                  <a:schemeClr val="accent4"/>
                </a:solidFill>
              </a:defRPr>
            </a:lvl3pPr>
            <a:lvl4pPr marL="1828800" lvl="3" indent="-342900" algn="l">
              <a:spcBef>
                <a:spcPts val="5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63" name="Google Shape;63;p38"/>
          <p:cNvSpPr txBox="1">
            <a:spLocks noGrp="1"/>
          </p:cNvSpPr>
          <p:nvPr>
            <p:ph type="body" idx="2"/>
          </p:nvPr>
        </p:nvSpPr>
        <p:spPr>
          <a:xfrm>
            <a:off x="4983480" y="2368296"/>
            <a:ext cx="5440680"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64" name="Google Shape;64;p38"/>
          <p:cNvSpPr/>
          <p:nvPr/>
        </p:nvSpPr>
        <p:spPr>
          <a:xfrm>
            <a:off x="9636012" y="5699915"/>
            <a:ext cx="1336788" cy="47228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1617686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Agenda" preserve="1">
  <p:cSld name="Agenda">
    <p:spTree>
      <p:nvGrpSpPr>
        <p:cNvPr id="1" name="Shape 65"/>
        <p:cNvGrpSpPr/>
        <p:nvPr/>
      </p:nvGrpSpPr>
      <p:grpSpPr>
        <a:xfrm>
          <a:off x="0" y="0"/>
          <a:ext cx="0" cy="0"/>
          <a:chOff x="0" y="0"/>
          <a:chExt cx="0" cy="0"/>
        </a:xfrm>
      </p:grpSpPr>
      <p:pic>
        <p:nvPicPr>
          <p:cNvPr id="66" name="Google Shape;66;p39" descr="A close up of a logo&#10;&#10;Description automatically generated"/>
          <p:cNvPicPr preferRelativeResize="0"/>
          <p:nvPr/>
        </p:nvPicPr>
        <p:blipFill rotWithShape="1">
          <a:blip r:embed="rId2">
            <a:alphaModFix/>
          </a:blip>
          <a:srcRect l="65967" t="57160" r="5663" b="17308"/>
          <a:stretch/>
        </p:blipFill>
        <p:spPr>
          <a:xfrm>
            <a:off x="0" y="0"/>
            <a:ext cx="10972800" cy="6172200"/>
          </a:xfrm>
          <a:prstGeom prst="rect">
            <a:avLst/>
          </a:prstGeom>
          <a:noFill/>
          <a:ln>
            <a:noFill/>
          </a:ln>
        </p:spPr>
      </p:pic>
    </p:spTree>
    <p:extLst>
      <p:ext uri="{BB962C8B-B14F-4D97-AF65-F5344CB8AC3E}">
        <p14:creationId xmlns:p14="http://schemas.microsoft.com/office/powerpoint/2010/main" val="360784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67"/>
        <p:cNvGrpSpPr/>
        <p:nvPr/>
      </p:nvGrpSpPr>
      <p:grpSpPr>
        <a:xfrm>
          <a:off x="0" y="0"/>
          <a:ext cx="0" cy="0"/>
          <a:chOff x="0" y="0"/>
          <a:chExt cx="0" cy="0"/>
        </a:xfrm>
      </p:grpSpPr>
      <p:sp>
        <p:nvSpPr>
          <p:cNvPr id="68" name="Google Shape;68;p40"/>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9" name="Google Shape;69;p40"/>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5584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Embargo Layout" preserve="1">
  <p:cSld name="Embargo Layout">
    <p:spTree>
      <p:nvGrpSpPr>
        <p:cNvPr id="1" name="Shape 70"/>
        <p:cNvGrpSpPr/>
        <p:nvPr/>
      </p:nvGrpSpPr>
      <p:grpSpPr>
        <a:xfrm>
          <a:off x="0" y="0"/>
          <a:ext cx="0" cy="0"/>
          <a:chOff x="0" y="0"/>
          <a:chExt cx="0" cy="0"/>
        </a:xfrm>
      </p:grpSpPr>
      <p:grpSp>
        <p:nvGrpSpPr>
          <p:cNvPr id="71" name="Google Shape;71;p41"/>
          <p:cNvGrpSpPr/>
          <p:nvPr/>
        </p:nvGrpSpPr>
        <p:grpSpPr>
          <a:xfrm>
            <a:off x="-1327308" y="-404866"/>
            <a:ext cx="13626669" cy="6983326"/>
            <a:chOff x="-1327308" y="-404866"/>
            <a:chExt cx="13626669" cy="6983326"/>
          </a:xfrm>
        </p:grpSpPr>
        <p:sp>
          <p:nvSpPr>
            <p:cNvPr id="72" name="Google Shape;72;p41"/>
            <p:cNvSpPr/>
            <p:nvPr/>
          </p:nvSpPr>
          <p:spPr>
            <a:xfrm>
              <a:off x="0" y="0"/>
              <a:ext cx="10972800" cy="6172200"/>
            </a:xfrm>
            <a:prstGeom prst="rect">
              <a:avLst/>
            </a:prstGeom>
            <a:solidFill>
              <a:srgbClr val="9A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3" name="Google Shape;73;p41"/>
            <p:cNvSpPr/>
            <p:nvPr/>
          </p:nvSpPr>
          <p:spPr>
            <a:xfrm>
              <a:off x="26269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4" name="Google Shape;74;p41"/>
            <p:cNvSpPr/>
            <p:nvPr/>
          </p:nvSpPr>
          <p:spPr>
            <a:xfrm>
              <a:off x="61660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5" name="Google Shape;75;p41"/>
            <p:cNvSpPr/>
            <p:nvPr/>
          </p:nvSpPr>
          <p:spPr>
            <a:xfrm>
              <a:off x="97050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6" name="Google Shape;76;p41"/>
            <p:cNvSpPr/>
            <p:nvPr/>
          </p:nvSpPr>
          <p:spPr>
            <a:xfrm>
              <a:off x="132441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7" name="Google Shape;77;p41"/>
            <p:cNvSpPr/>
            <p:nvPr/>
          </p:nvSpPr>
          <p:spPr>
            <a:xfrm>
              <a:off x="167831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8" name="Google Shape;78;p41"/>
            <p:cNvSpPr/>
            <p:nvPr/>
          </p:nvSpPr>
          <p:spPr>
            <a:xfrm>
              <a:off x="203222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79" name="Google Shape;79;p41"/>
            <p:cNvSpPr/>
            <p:nvPr/>
          </p:nvSpPr>
          <p:spPr>
            <a:xfrm>
              <a:off x="238613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0" name="Google Shape;80;p41"/>
            <p:cNvSpPr/>
            <p:nvPr/>
          </p:nvSpPr>
          <p:spPr>
            <a:xfrm>
              <a:off x="274003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1" name="Google Shape;81;p41"/>
            <p:cNvSpPr/>
            <p:nvPr/>
          </p:nvSpPr>
          <p:spPr>
            <a:xfrm>
              <a:off x="309394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2" name="Google Shape;82;p41"/>
            <p:cNvSpPr/>
            <p:nvPr/>
          </p:nvSpPr>
          <p:spPr>
            <a:xfrm>
              <a:off x="344784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3" name="Google Shape;83;p41"/>
            <p:cNvSpPr/>
            <p:nvPr/>
          </p:nvSpPr>
          <p:spPr>
            <a:xfrm>
              <a:off x="380175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4" name="Google Shape;84;p41"/>
            <p:cNvSpPr/>
            <p:nvPr/>
          </p:nvSpPr>
          <p:spPr>
            <a:xfrm>
              <a:off x="415566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5" name="Google Shape;85;p41"/>
            <p:cNvSpPr/>
            <p:nvPr/>
          </p:nvSpPr>
          <p:spPr>
            <a:xfrm>
              <a:off x="450956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6" name="Google Shape;86;p41"/>
            <p:cNvSpPr/>
            <p:nvPr/>
          </p:nvSpPr>
          <p:spPr>
            <a:xfrm>
              <a:off x="486347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7" name="Google Shape;87;p41"/>
            <p:cNvSpPr/>
            <p:nvPr/>
          </p:nvSpPr>
          <p:spPr>
            <a:xfrm>
              <a:off x="521737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8" name="Google Shape;88;p41"/>
            <p:cNvSpPr/>
            <p:nvPr/>
          </p:nvSpPr>
          <p:spPr>
            <a:xfrm>
              <a:off x="557128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89" name="Google Shape;89;p41"/>
            <p:cNvSpPr/>
            <p:nvPr/>
          </p:nvSpPr>
          <p:spPr>
            <a:xfrm>
              <a:off x="592519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0" name="Google Shape;90;p41"/>
            <p:cNvSpPr/>
            <p:nvPr/>
          </p:nvSpPr>
          <p:spPr>
            <a:xfrm>
              <a:off x="627909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1" name="Google Shape;91;p41"/>
            <p:cNvSpPr/>
            <p:nvPr/>
          </p:nvSpPr>
          <p:spPr>
            <a:xfrm>
              <a:off x="663300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2" name="Google Shape;92;p41"/>
            <p:cNvSpPr/>
            <p:nvPr/>
          </p:nvSpPr>
          <p:spPr>
            <a:xfrm>
              <a:off x="698690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3" name="Google Shape;93;p41"/>
            <p:cNvSpPr/>
            <p:nvPr/>
          </p:nvSpPr>
          <p:spPr>
            <a:xfrm>
              <a:off x="734081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4" name="Google Shape;94;p41"/>
            <p:cNvSpPr/>
            <p:nvPr/>
          </p:nvSpPr>
          <p:spPr>
            <a:xfrm>
              <a:off x="769472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5" name="Google Shape;95;p41"/>
            <p:cNvSpPr/>
            <p:nvPr/>
          </p:nvSpPr>
          <p:spPr>
            <a:xfrm>
              <a:off x="804862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6" name="Google Shape;96;p41"/>
            <p:cNvSpPr/>
            <p:nvPr/>
          </p:nvSpPr>
          <p:spPr>
            <a:xfrm>
              <a:off x="840253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7" name="Google Shape;97;p41"/>
            <p:cNvSpPr/>
            <p:nvPr/>
          </p:nvSpPr>
          <p:spPr>
            <a:xfrm>
              <a:off x="875643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8" name="Google Shape;98;p41"/>
            <p:cNvSpPr/>
            <p:nvPr/>
          </p:nvSpPr>
          <p:spPr>
            <a:xfrm>
              <a:off x="911034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99" name="Google Shape;99;p41"/>
            <p:cNvSpPr/>
            <p:nvPr/>
          </p:nvSpPr>
          <p:spPr>
            <a:xfrm>
              <a:off x="946425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0" name="Google Shape;100;p41"/>
            <p:cNvSpPr/>
            <p:nvPr/>
          </p:nvSpPr>
          <p:spPr>
            <a:xfrm>
              <a:off x="981815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1" name="Google Shape;101;p41"/>
            <p:cNvSpPr/>
            <p:nvPr/>
          </p:nvSpPr>
          <p:spPr>
            <a:xfrm>
              <a:off x="1017206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2" name="Google Shape;102;p41"/>
            <p:cNvSpPr/>
            <p:nvPr/>
          </p:nvSpPr>
          <p:spPr>
            <a:xfrm>
              <a:off x="1052596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3" name="Google Shape;103;p41"/>
            <p:cNvSpPr/>
            <p:nvPr/>
          </p:nvSpPr>
          <p:spPr>
            <a:xfrm>
              <a:off x="10879862"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4" name="Google Shape;104;p41"/>
            <p:cNvSpPr/>
            <p:nvPr/>
          </p:nvSpPr>
          <p:spPr>
            <a:xfrm>
              <a:off x="-9121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41"/>
            <p:cNvSpPr/>
            <p:nvPr/>
          </p:nvSpPr>
          <p:spPr>
            <a:xfrm>
              <a:off x="26269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p41"/>
            <p:cNvSpPr/>
            <p:nvPr/>
          </p:nvSpPr>
          <p:spPr>
            <a:xfrm>
              <a:off x="61660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7" name="Google Shape;107;p41"/>
            <p:cNvSpPr/>
            <p:nvPr/>
          </p:nvSpPr>
          <p:spPr>
            <a:xfrm>
              <a:off x="97050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8" name="Google Shape;108;p41"/>
            <p:cNvSpPr/>
            <p:nvPr/>
          </p:nvSpPr>
          <p:spPr>
            <a:xfrm>
              <a:off x="132441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09" name="Google Shape;109;p41"/>
            <p:cNvSpPr/>
            <p:nvPr/>
          </p:nvSpPr>
          <p:spPr>
            <a:xfrm>
              <a:off x="167831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0" name="Google Shape;110;p41"/>
            <p:cNvSpPr/>
            <p:nvPr/>
          </p:nvSpPr>
          <p:spPr>
            <a:xfrm>
              <a:off x="203222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1" name="Google Shape;111;p41"/>
            <p:cNvSpPr/>
            <p:nvPr/>
          </p:nvSpPr>
          <p:spPr>
            <a:xfrm>
              <a:off x="238613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2" name="Google Shape;112;p41"/>
            <p:cNvSpPr/>
            <p:nvPr/>
          </p:nvSpPr>
          <p:spPr>
            <a:xfrm>
              <a:off x="274003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3" name="Google Shape;113;p41"/>
            <p:cNvSpPr/>
            <p:nvPr/>
          </p:nvSpPr>
          <p:spPr>
            <a:xfrm>
              <a:off x="309394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4" name="Google Shape;114;p41"/>
            <p:cNvSpPr/>
            <p:nvPr/>
          </p:nvSpPr>
          <p:spPr>
            <a:xfrm>
              <a:off x="344784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5" name="Google Shape;115;p41"/>
            <p:cNvSpPr/>
            <p:nvPr/>
          </p:nvSpPr>
          <p:spPr>
            <a:xfrm>
              <a:off x="380175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6" name="Google Shape;116;p41"/>
            <p:cNvSpPr/>
            <p:nvPr/>
          </p:nvSpPr>
          <p:spPr>
            <a:xfrm>
              <a:off x="415566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7" name="Google Shape;117;p41"/>
            <p:cNvSpPr/>
            <p:nvPr/>
          </p:nvSpPr>
          <p:spPr>
            <a:xfrm>
              <a:off x="450956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8" name="Google Shape;118;p41"/>
            <p:cNvSpPr/>
            <p:nvPr/>
          </p:nvSpPr>
          <p:spPr>
            <a:xfrm>
              <a:off x="486347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19" name="Google Shape;119;p41"/>
            <p:cNvSpPr/>
            <p:nvPr/>
          </p:nvSpPr>
          <p:spPr>
            <a:xfrm>
              <a:off x="521737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0" name="Google Shape;120;p41"/>
            <p:cNvSpPr/>
            <p:nvPr/>
          </p:nvSpPr>
          <p:spPr>
            <a:xfrm>
              <a:off x="557128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1" name="Google Shape;121;p41"/>
            <p:cNvSpPr/>
            <p:nvPr/>
          </p:nvSpPr>
          <p:spPr>
            <a:xfrm>
              <a:off x="592519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2" name="Google Shape;122;p41"/>
            <p:cNvSpPr/>
            <p:nvPr/>
          </p:nvSpPr>
          <p:spPr>
            <a:xfrm>
              <a:off x="627909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3" name="Google Shape;123;p41"/>
            <p:cNvSpPr/>
            <p:nvPr/>
          </p:nvSpPr>
          <p:spPr>
            <a:xfrm>
              <a:off x="663300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4" name="Google Shape;124;p41"/>
            <p:cNvSpPr/>
            <p:nvPr/>
          </p:nvSpPr>
          <p:spPr>
            <a:xfrm>
              <a:off x="698690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5" name="Google Shape;125;p41"/>
            <p:cNvSpPr/>
            <p:nvPr/>
          </p:nvSpPr>
          <p:spPr>
            <a:xfrm>
              <a:off x="734081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6" name="Google Shape;126;p41"/>
            <p:cNvSpPr/>
            <p:nvPr/>
          </p:nvSpPr>
          <p:spPr>
            <a:xfrm>
              <a:off x="769472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7" name="Google Shape;127;p41"/>
            <p:cNvSpPr/>
            <p:nvPr/>
          </p:nvSpPr>
          <p:spPr>
            <a:xfrm>
              <a:off x="804862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8" name="Google Shape;128;p41"/>
            <p:cNvSpPr/>
            <p:nvPr/>
          </p:nvSpPr>
          <p:spPr>
            <a:xfrm>
              <a:off x="840253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29" name="Google Shape;129;p41"/>
            <p:cNvSpPr/>
            <p:nvPr/>
          </p:nvSpPr>
          <p:spPr>
            <a:xfrm>
              <a:off x="875643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0" name="Google Shape;130;p41"/>
            <p:cNvSpPr/>
            <p:nvPr/>
          </p:nvSpPr>
          <p:spPr>
            <a:xfrm>
              <a:off x="911034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1" name="Google Shape;131;p41"/>
            <p:cNvSpPr/>
            <p:nvPr/>
          </p:nvSpPr>
          <p:spPr>
            <a:xfrm>
              <a:off x="946425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2" name="Google Shape;132;p41"/>
            <p:cNvSpPr/>
            <p:nvPr/>
          </p:nvSpPr>
          <p:spPr>
            <a:xfrm>
              <a:off x="981815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3" name="Google Shape;133;p41"/>
            <p:cNvSpPr/>
            <p:nvPr/>
          </p:nvSpPr>
          <p:spPr>
            <a:xfrm>
              <a:off x="1017206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4" name="Google Shape;134;p41"/>
            <p:cNvSpPr/>
            <p:nvPr/>
          </p:nvSpPr>
          <p:spPr>
            <a:xfrm>
              <a:off x="1052596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5" name="Google Shape;135;p41"/>
            <p:cNvSpPr/>
            <p:nvPr/>
          </p:nvSpPr>
          <p:spPr>
            <a:xfrm>
              <a:off x="10879862"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6" name="Google Shape;136;p41"/>
            <p:cNvSpPr/>
            <p:nvPr/>
          </p:nvSpPr>
          <p:spPr>
            <a:xfrm>
              <a:off x="-9121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7" name="Google Shape;137;p41"/>
            <p:cNvSpPr/>
            <p:nvPr/>
          </p:nvSpPr>
          <p:spPr>
            <a:xfrm>
              <a:off x="26269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8" name="Google Shape;138;p41"/>
            <p:cNvSpPr/>
            <p:nvPr/>
          </p:nvSpPr>
          <p:spPr>
            <a:xfrm>
              <a:off x="61660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39" name="Google Shape;139;p41"/>
            <p:cNvSpPr/>
            <p:nvPr/>
          </p:nvSpPr>
          <p:spPr>
            <a:xfrm>
              <a:off x="97050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0" name="Google Shape;140;p41"/>
            <p:cNvSpPr/>
            <p:nvPr/>
          </p:nvSpPr>
          <p:spPr>
            <a:xfrm>
              <a:off x="132441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1" name="Google Shape;141;p41"/>
            <p:cNvSpPr/>
            <p:nvPr/>
          </p:nvSpPr>
          <p:spPr>
            <a:xfrm>
              <a:off x="167831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2" name="Google Shape;142;p41"/>
            <p:cNvSpPr/>
            <p:nvPr/>
          </p:nvSpPr>
          <p:spPr>
            <a:xfrm>
              <a:off x="203222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3" name="Google Shape;143;p41"/>
            <p:cNvSpPr/>
            <p:nvPr/>
          </p:nvSpPr>
          <p:spPr>
            <a:xfrm>
              <a:off x="238613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4" name="Google Shape;144;p41"/>
            <p:cNvSpPr/>
            <p:nvPr/>
          </p:nvSpPr>
          <p:spPr>
            <a:xfrm>
              <a:off x="274003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5" name="Google Shape;145;p41"/>
            <p:cNvSpPr/>
            <p:nvPr/>
          </p:nvSpPr>
          <p:spPr>
            <a:xfrm>
              <a:off x="309394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6" name="Google Shape;146;p41"/>
            <p:cNvSpPr/>
            <p:nvPr/>
          </p:nvSpPr>
          <p:spPr>
            <a:xfrm>
              <a:off x="344784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7" name="Google Shape;147;p41"/>
            <p:cNvSpPr/>
            <p:nvPr/>
          </p:nvSpPr>
          <p:spPr>
            <a:xfrm>
              <a:off x="380175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8" name="Google Shape;148;p41"/>
            <p:cNvSpPr/>
            <p:nvPr/>
          </p:nvSpPr>
          <p:spPr>
            <a:xfrm>
              <a:off x="415566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49" name="Google Shape;149;p41"/>
            <p:cNvSpPr/>
            <p:nvPr/>
          </p:nvSpPr>
          <p:spPr>
            <a:xfrm>
              <a:off x="450956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0" name="Google Shape;150;p41"/>
            <p:cNvSpPr/>
            <p:nvPr/>
          </p:nvSpPr>
          <p:spPr>
            <a:xfrm>
              <a:off x="486347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1" name="Google Shape;151;p41"/>
            <p:cNvSpPr/>
            <p:nvPr/>
          </p:nvSpPr>
          <p:spPr>
            <a:xfrm>
              <a:off x="521737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2" name="Google Shape;152;p41"/>
            <p:cNvSpPr/>
            <p:nvPr/>
          </p:nvSpPr>
          <p:spPr>
            <a:xfrm>
              <a:off x="557128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3" name="Google Shape;153;p41"/>
            <p:cNvSpPr/>
            <p:nvPr/>
          </p:nvSpPr>
          <p:spPr>
            <a:xfrm>
              <a:off x="592519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4" name="Google Shape;154;p41"/>
            <p:cNvSpPr/>
            <p:nvPr/>
          </p:nvSpPr>
          <p:spPr>
            <a:xfrm>
              <a:off x="627909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5" name="Google Shape;155;p41"/>
            <p:cNvSpPr/>
            <p:nvPr/>
          </p:nvSpPr>
          <p:spPr>
            <a:xfrm>
              <a:off x="663300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6" name="Google Shape;156;p41"/>
            <p:cNvSpPr/>
            <p:nvPr/>
          </p:nvSpPr>
          <p:spPr>
            <a:xfrm>
              <a:off x="698690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7" name="Google Shape;157;p41"/>
            <p:cNvSpPr/>
            <p:nvPr/>
          </p:nvSpPr>
          <p:spPr>
            <a:xfrm>
              <a:off x="734081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8" name="Google Shape;158;p41"/>
            <p:cNvSpPr/>
            <p:nvPr/>
          </p:nvSpPr>
          <p:spPr>
            <a:xfrm>
              <a:off x="769472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59" name="Google Shape;159;p41"/>
            <p:cNvSpPr/>
            <p:nvPr/>
          </p:nvSpPr>
          <p:spPr>
            <a:xfrm>
              <a:off x="804862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0" name="Google Shape;160;p41"/>
            <p:cNvSpPr/>
            <p:nvPr/>
          </p:nvSpPr>
          <p:spPr>
            <a:xfrm>
              <a:off x="840253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1" name="Google Shape;161;p41"/>
            <p:cNvSpPr/>
            <p:nvPr/>
          </p:nvSpPr>
          <p:spPr>
            <a:xfrm>
              <a:off x="875643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2" name="Google Shape;162;p41"/>
            <p:cNvSpPr/>
            <p:nvPr/>
          </p:nvSpPr>
          <p:spPr>
            <a:xfrm>
              <a:off x="911034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3" name="Google Shape;163;p41"/>
            <p:cNvSpPr/>
            <p:nvPr/>
          </p:nvSpPr>
          <p:spPr>
            <a:xfrm>
              <a:off x="946425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4" name="Google Shape;164;p41"/>
            <p:cNvSpPr/>
            <p:nvPr/>
          </p:nvSpPr>
          <p:spPr>
            <a:xfrm>
              <a:off x="981815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5" name="Google Shape;165;p41"/>
            <p:cNvSpPr/>
            <p:nvPr/>
          </p:nvSpPr>
          <p:spPr>
            <a:xfrm>
              <a:off x="1017206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6" name="Google Shape;166;p41"/>
            <p:cNvSpPr/>
            <p:nvPr/>
          </p:nvSpPr>
          <p:spPr>
            <a:xfrm>
              <a:off x="1052596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7" name="Google Shape;167;p41"/>
            <p:cNvSpPr/>
            <p:nvPr/>
          </p:nvSpPr>
          <p:spPr>
            <a:xfrm>
              <a:off x="10879862"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8" name="Google Shape;168;p41"/>
            <p:cNvSpPr/>
            <p:nvPr/>
          </p:nvSpPr>
          <p:spPr>
            <a:xfrm>
              <a:off x="-9121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69" name="Google Shape;169;p41"/>
            <p:cNvSpPr/>
            <p:nvPr/>
          </p:nvSpPr>
          <p:spPr>
            <a:xfrm>
              <a:off x="26269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0" name="Google Shape;170;p41"/>
            <p:cNvSpPr/>
            <p:nvPr/>
          </p:nvSpPr>
          <p:spPr>
            <a:xfrm>
              <a:off x="61660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1" name="Google Shape;171;p41"/>
            <p:cNvSpPr/>
            <p:nvPr/>
          </p:nvSpPr>
          <p:spPr>
            <a:xfrm>
              <a:off x="97050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2" name="Google Shape;172;p41"/>
            <p:cNvSpPr/>
            <p:nvPr/>
          </p:nvSpPr>
          <p:spPr>
            <a:xfrm>
              <a:off x="132441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3" name="Google Shape;173;p41"/>
            <p:cNvSpPr/>
            <p:nvPr/>
          </p:nvSpPr>
          <p:spPr>
            <a:xfrm>
              <a:off x="167831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4" name="Google Shape;174;p41"/>
            <p:cNvSpPr/>
            <p:nvPr/>
          </p:nvSpPr>
          <p:spPr>
            <a:xfrm>
              <a:off x="203222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5" name="Google Shape;175;p41"/>
            <p:cNvSpPr/>
            <p:nvPr/>
          </p:nvSpPr>
          <p:spPr>
            <a:xfrm>
              <a:off x="238613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6" name="Google Shape;176;p41"/>
            <p:cNvSpPr/>
            <p:nvPr/>
          </p:nvSpPr>
          <p:spPr>
            <a:xfrm>
              <a:off x="274003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7" name="Google Shape;177;p41"/>
            <p:cNvSpPr/>
            <p:nvPr/>
          </p:nvSpPr>
          <p:spPr>
            <a:xfrm>
              <a:off x="309394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8" name="Google Shape;178;p41"/>
            <p:cNvSpPr/>
            <p:nvPr/>
          </p:nvSpPr>
          <p:spPr>
            <a:xfrm>
              <a:off x="344784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79" name="Google Shape;179;p41"/>
            <p:cNvSpPr/>
            <p:nvPr/>
          </p:nvSpPr>
          <p:spPr>
            <a:xfrm>
              <a:off x="380175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0" name="Google Shape;180;p41"/>
            <p:cNvSpPr/>
            <p:nvPr/>
          </p:nvSpPr>
          <p:spPr>
            <a:xfrm>
              <a:off x="415566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1" name="Google Shape;181;p41"/>
            <p:cNvSpPr/>
            <p:nvPr/>
          </p:nvSpPr>
          <p:spPr>
            <a:xfrm>
              <a:off x="450956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2" name="Google Shape;182;p41"/>
            <p:cNvSpPr/>
            <p:nvPr/>
          </p:nvSpPr>
          <p:spPr>
            <a:xfrm>
              <a:off x="486347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3" name="Google Shape;183;p41"/>
            <p:cNvSpPr/>
            <p:nvPr/>
          </p:nvSpPr>
          <p:spPr>
            <a:xfrm>
              <a:off x="521737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4" name="Google Shape;184;p41"/>
            <p:cNvSpPr/>
            <p:nvPr/>
          </p:nvSpPr>
          <p:spPr>
            <a:xfrm>
              <a:off x="557128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5" name="Google Shape;185;p41"/>
            <p:cNvSpPr/>
            <p:nvPr/>
          </p:nvSpPr>
          <p:spPr>
            <a:xfrm>
              <a:off x="592519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6" name="Google Shape;186;p41"/>
            <p:cNvSpPr/>
            <p:nvPr/>
          </p:nvSpPr>
          <p:spPr>
            <a:xfrm>
              <a:off x="627909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7" name="Google Shape;187;p41"/>
            <p:cNvSpPr/>
            <p:nvPr/>
          </p:nvSpPr>
          <p:spPr>
            <a:xfrm>
              <a:off x="663300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8" name="Google Shape;188;p41"/>
            <p:cNvSpPr/>
            <p:nvPr/>
          </p:nvSpPr>
          <p:spPr>
            <a:xfrm>
              <a:off x="698690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89" name="Google Shape;189;p41"/>
            <p:cNvSpPr/>
            <p:nvPr/>
          </p:nvSpPr>
          <p:spPr>
            <a:xfrm>
              <a:off x="734081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0" name="Google Shape;190;p41"/>
            <p:cNvSpPr/>
            <p:nvPr/>
          </p:nvSpPr>
          <p:spPr>
            <a:xfrm>
              <a:off x="769472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1" name="Google Shape;191;p41"/>
            <p:cNvSpPr/>
            <p:nvPr/>
          </p:nvSpPr>
          <p:spPr>
            <a:xfrm>
              <a:off x="804862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2" name="Google Shape;192;p41"/>
            <p:cNvSpPr/>
            <p:nvPr/>
          </p:nvSpPr>
          <p:spPr>
            <a:xfrm>
              <a:off x="840253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3" name="Google Shape;193;p41"/>
            <p:cNvSpPr/>
            <p:nvPr/>
          </p:nvSpPr>
          <p:spPr>
            <a:xfrm>
              <a:off x="875643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4" name="Google Shape;194;p41"/>
            <p:cNvSpPr/>
            <p:nvPr/>
          </p:nvSpPr>
          <p:spPr>
            <a:xfrm>
              <a:off x="911034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5" name="Google Shape;195;p41"/>
            <p:cNvSpPr/>
            <p:nvPr/>
          </p:nvSpPr>
          <p:spPr>
            <a:xfrm>
              <a:off x="946425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6" name="Google Shape;196;p41"/>
            <p:cNvSpPr/>
            <p:nvPr/>
          </p:nvSpPr>
          <p:spPr>
            <a:xfrm>
              <a:off x="981815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7" name="Google Shape;197;p41"/>
            <p:cNvSpPr/>
            <p:nvPr/>
          </p:nvSpPr>
          <p:spPr>
            <a:xfrm>
              <a:off x="1017206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8" name="Google Shape;198;p41"/>
            <p:cNvSpPr/>
            <p:nvPr/>
          </p:nvSpPr>
          <p:spPr>
            <a:xfrm>
              <a:off x="1052596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199" name="Google Shape;199;p41"/>
            <p:cNvSpPr/>
            <p:nvPr/>
          </p:nvSpPr>
          <p:spPr>
            <a:xfrm>
              <a:off x="10879862"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0" name="Google Shape;200;p41"/>
            <p:cNvSpPr/>
            <p:nvPr/>
          </p:nvSpPr>
          <p:spPr>
            <a:xfrm>
              <a:off x="-9121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1" name="Google Shape;201;p41"/>
            <p:cNvSpPr/>
            <p:nvPr/>
          </p:nvSpPr>
          <p:spPr>
            <a:xfrm>
              <a:off x="26269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2" name="Google Shape;202;p41"/>
            <p:cNvSpPr/>
            <p:nvPr/>
          </p:nvSpPr>
          <p:spPr>
            <a:xfrm>
              <a:off x="61660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3" name="Google Shape;203;p41"/>
            <p:cNvSpPr/>
            <p:nvPr/>
          </p:nvSpPr>
          <p:spPr>
            <a:xfrm>
              <a:off x="97050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4" name="Google Shape;204;p41"/>
            <p:cNvSpPr/>
            <p:nvPr/>
          </p:nvSpPr>
          <p:spPr>
            <a:xfrm>
              <a:off x="132441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5" name="Google Shape;205;p41"/>
            <p:cNvSpPr/>
            <p:nvPr/>
          </p:nvSpPr>
          <p:spPr>
            <a:xfrm>
              <a:off x="167831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6" name="Google Shape;206;p41"/>
            <p:cNvSpPr/>
            <p:nvPr/>
          </p:nvSpPr>
          <p:spPr>
            <a:xfrm>
              <a:off x="203222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7" name="Google Shape;207;p41"/>
            <p:cNvSpPr/>
            <p:nvPr/>
          </p:nvSpPr>
          <p:spPr>
            <a:xfrm>
              <a:off x="238613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8" name="Google Shape;208;p41"/>
            <p:cNvSpPr/>
            <p:nvPr/>
          </p:nvSpPr>
          <p:spPr>
            <a:xfrm>
              <a:off x="274003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09" name="Google Shape;209;p41"/>
            <p:cNvSpPr/>
            <p:nvPr/>
          </p:nvSpPr>
          <p:spPr>
            <a:xfrm>
              <a:off x="309394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0" name="Google Shape;210;p41"/>
            <p:cNvSpPr/>
            <p:nvPr/>
          </p:nvSpPr>
          <p:spPr>
            <a:xfrm>
              <a:off x="344784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1" name="Google Shape;211;p41"/>
            <p:cNvSpPr/>
            <p:nvPr/>
          </p:nvSpPr>
          <p:spPr>
            <a:xfrm>
              <a:off x="380175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2" name="Google Shape;212;p41"/>
            <p:cNvSpPr/>
            <p:nvPr/>
          </p:nvSpPr>
          <p:spPr>
            <a:xfrm>
              <a:off x="415566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3" name="Google Shape;213;p41"/>
            <p:cNvSpPr/>
            <p:nvPr/>
          </p:nvSpPr>
          <p:spPr>
            <a:xfrm>
              <a:off x="450956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4" name="Google Shape;214;p41"/>
            <p:cNvSpPr/>
            <p:nvPr/>
          </p:nvSpPr>
          <p:spPr>
            <a:xfrm>
              <a:off x="486347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5" name="Google Shape;215;p41"/>
            <p:cNvSpPr/>
            <p:nvPr/>
          </p:nvSpPr>
          <p:spPr>
            <a:xfrm>
              <a:off x="521737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6" name="Google Shape;216;p41"/>
            <p:cNvSpPr/>
            <p:nvPr/>
          </p:nvSpPr>
          <p:spPr>
            <a:xfrm>
              <a:off x="557128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7" name="Google Shape;217;p41"/>
            <p:cNvSpPr/>
            <p:nvPr/>
          </p:nvSpPr>
          <p:spPr>
            <a:xfrm>
              <a:off x="592519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8" name="Google Shape;218;p41"/>
            <p:cNvSpPr/>
            <p:nvPr/>
          </p:nvSpPr>
          <p:spPr>
            <a:xfrm>
              <a:off x="627909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19" name="Google Shape;219;p41"/>
            <p:cNvSpPr/>
            <p:nvPr/>
          </p:nvSpPr>
          <p:spPr>
            <a:xfrm>
              <a:off x="663300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0" name="Google Shape;220;p41"/>
            <p:cNvSpPr/>
            <p:nvPr/>
          </p:nvSpPr>
          <p:spPr>
            <a:xfrm>
              <a:off x="698690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1" name="Google Shape;221;p41"/>
            <p:cNvSpPr/>
            <p:nvPr/>
          </p:nvSpPr>
          <p:spPr>
            <a:xfrm>
              <a:off x="734081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2" name="Google Shape;222;p41"/>
            <p:cNvSpPr/>
            <p:nvPr/>
          </p:nvSpPr>
          <p:spPr>
            <a:xfrm>
              <a:off x="769472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3" name="Google Shape;223;p41"/>
            <p:cNvSpPr/>
            <p:nvPr/>
          </p:nvSpPr>
          <p:spPr>
            <a:xfrm>
              <a:off x="804862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4" name="Google Shape;224;p41"/>
            <p:cNvSpPr/>
            <p:nvPr/>
          </p:nvSpPr>
          <p:spPr>
            <a:xfrm>
              <a:off x="840253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5" name="Google Shape;225;p41"/>
            <p:cNvSpPr/>
            <p:nvPr/>
          </p:nvSpPr>
          <p:spPr>
            <a:xfrm>
              <a:off x="875643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6" name="Google Shape;226;p41"/>
            <p:cNvSpPr/>
            <p:nvPr/>
          </p:nvSpPr>
          <p:spPr>
            <a:xfrm>
              <a:off x="911034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7" name="Google Shape;227;p41"/>
            <p:cNvSpPr/>
            <p:nvPr/>
          </p:nvSpPr>
          <p:spPr>
            <a:xfrm>
              <a:off x="946425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8" name="Google Shape;228;p41"/>
            <p:cNvSpPr/>
            <p:nvPr/>
          </p:nvSpPr>
          <p:spPr>
            <a:xfrm>
              <a:off x="981815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29" name="Google Shape;229;p41"/>
            <p:cNvSpPr/>
            <p:nvPr/>
          </p:nvSpPr>
          <p:spPr>
            <a:xfrm>
              <a:off x="1017206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0" name="Google Shape;230;p41"/>
            <p:cNvSpPr/>
            <p:nvPr/>
          </p:nvSpPr>
          <p:spPr>
            <a:xfrm>
              <a:off x="1052596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1" name="Google Shape;231;p41"/>
            <p:cNvSpPr/>
            <p:nvPr/>
          </p:nvSpPr>
          <p:spPr>
            <a:xfrm>
              <a:off x="10879862"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2" name="Google Shape;232;p41"/>
            <p:cNvSpPr/>
            <p:nvPr/>
          </p:nvSpPr>
          <p:spPr>
            <a:xfrm>
              <a:off x="-9121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3" name="Google Shape;233;p41"/>
            <p:cNvSpPr/>
            <p:nvPr/>
          </p:nvSpPr>
          <p:spPr>
            <a:xfrm>
              <a:off x="26269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4" name="Google Shape;234;p41"/>
            <p:cNvSpPr/>
            <p:nvPr/>
          </p:nvSpPr>
          <p:spPr>
            <a:xfrm>
              <a:off x="61660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5" name="Google Shape;235;p41"/>
            <p:cNvSpPr/>
            <p:nvPr/>
          </p:nvSpPr>
          <p:spPr>
            <a:xfrm>
              <a:off x="97050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6" name="Google Shape;236;p41"/>
            <p:cNvSpPr/>
            <p:nvPr/>
          </p:nvSpPr>
          <p:spPr>
            <a:xfrm>
              <a:off x="132441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7" name="Google Shape;237;p41"/>
            <p:cNvSpPr/>
            <p:nvPr/>
          </p:nvSpPr>
          <p:spPr>
            <a:xfrm>
              <a:off x="167831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8" name="Google Shape;238;p41"/>
            <p:cNvSpPr/>
            <p:nvPr/>
          </p:nvSpPr>
          <p:spPr>
            <a:xfrm>
              <a:off x="203222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39" name="Google Shape;239;p41"/>
            <p:cNvSpPr/>
            <p:nvPr/>
          </p:nvSpPr>
          <p:spPr>
            <a:xfrm>
              <a:off x="238613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0" name="Google Shape;240;p41"/>
            <p:cNvSpPr/>
            <p:nvPr/>
          </p:nvSpPr>
          <p:spPr>
            <a:xfrm>
              <a:off x="274003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1" name="Google Shape;241;p41"/>
            <p:cNvSpPr/>
            <p:nvPr/>
          </p:nvSpPr>
          <p:spPr>
            <a:xfrm>
              <a:off x="309394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2" name="Google Shape;242;p41"/>
            <p:cNvSpPr/>
            <p:nvPr/>
          </p:nvSpPr>
          <p:spPr>
            <a:xfrm>
              <a:off x="344784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3" name="Google Shape;243;p41"/>
            <p:cNvSpPr/>
            <p:nvPr/>
          </p:nvSpPr>
          <p:spPr>
            <a:xfrm>
              <a:off x="380175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4" name="Google Shape;244;p41"/>
            <p:cNvSpPr/>
            <p:nvPr/>
          </p:nvSpPr>
          <p:spPr>
            <a:xfrm>
              <a:off x="415566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5" name="Google Shape;245;p41"/>
            <p:cNvSpPr/>
            <p:nvPr/>
          </p:nvSpPr>
          <p:spPr>
            <a:xfrm>
              <a:off x="450956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6" name="Google Shape;246;p41"/>
            <p:cNvSpPr/>
            <p:nvPr/>
          </p:nvSpPr>
          <p:spPr>
            <a:xfrm>
              <a:off x="486347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7" name="Google Shape;247;p41"/>
            <p:cNvSpPr/>
            <p:nvPr/>
          </p:nvSpPr>
          <p:spPr>
            <a:xfrm>
              <a:off x="521737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8" name="Google Shape;248;p41"/>
            <p:cNvSpPr/>
            <p:nvPr/>
          </p:nvSpPr>
          <p:spPr>
            <a:xfrm>
              <a:off x="557128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49" name="Google Shape;249;p41"/>
            <p:cNvSpPr/>
            <p:nvPr/>
          </p:nvSpPr>
          <p:spPr>
            <a:xfrm>
              <a:off x="592519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0" name="Google Shape;250;p41"/>
            <p:cNvSpPr/>
            <p:nvPr/>
          </p:nvSpPr>
          <p:spPr>
            <a:xfrm>
              <a:off x="627909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1" name="Google Shape;251;p41"/>
            <p:cNvSpPr/>
            <p:nvPr/>
          </p:nvSpPr>
          <p:spPr>
            <a:xfrm>
              <a:off x="663300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2" name="Google Shape;252;p41"/>
            <p:cNvSpPr/>
            <p:nvPr/>
          </p:nvSpPr>
          <p:spPr>
            <a:xfrm>
              <a:off x="698690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3" name="Google Shape;253;p41"/>
            <p:cNvSpPr/>
            <p:nvPr/>
          </p:nvSpPr>
          <p:spPr>
            <a:xfrm>
              <a:off x="734081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4" name="Google Shape;254;p41"/>
            <p:cNvSpPr/>
            <p:nvPr/>
          </p:nvSpPr>
          <p:spPr>
            <a:xfrm>
              <a:off x="769472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5" name="Google Shape;255;p41"/>
            <p:cNvSpPr/>
            <p:nvPr/>
          </p:nvSpPr>
          <p:spPr>
            <a:xfrm>
              <a:off x="804862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6" name="Google Shape;256;p41"/>
            <p:cNvSpPr/>
            <p:nvPr/>
          </p:nvSpPr>
          <p:spPr>
            <a:xfrm>
              <a:off x="840253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7" name="Google Shape;257;p41"/>
            <p:cNvSpPr/>
            <p:nvPr/>
          </p:nvSpPr>
          <p:spPr>
            <a:xfrm>
              <a:off x="875643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8" name="Google Shape;258;p41"/>
            <p:cNvSpPr/>
            <p:nvPr/>
          </p:nvSpPr>
          <p:spPr>
            <a:xfrm>
              <a:off x="911034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59" name="Google Shape;259;p41"/>
            <p:cNvSpPr/>
            <p:nvPr/>
          </p:nvSpPr>
          <p:spPr>
            <a:xfrm>
              <a:off x="946425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0" name="Google Shape;260;p41"/>
            <p:cNvSpPr/>
            <p:nvPr/>
          </p:nvSpPr>
          <p:spPr>
            <a:xfrm>
              <a:off x="981815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1" name="Google Shape;261;p41"/>
            <p:cNvSpPr/>
            <p:nvPr/>
          </p:nvSpPr>
          <p:spPr>
            <a:xfrm>
              <a:off x="1017206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2" name="Google Shape;262;p41"/>
            <p:cNvSpPr/>
            <p:nvPr/>
          </p:nvSpPr>
          <p:spPr>
            <a:xfrm>
              <a:off x="1052596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3" name="Google Shape;263;p41"/>
            <p:cNvSpPr/>
            <p:nvPr/>
          </p:nvSpPr>
          <p:spPr>
            <a:xfrm>
              <a:off x="10879862"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4" name="Google Shape;264;p41"/>
            <p:cNvSpPr/>
            <p:nvPr/>
          </p:nvSpPr>
          <p:spPr>
            <a:xfrm>
              <a:off x="-9121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5" name="Google Shape;265;p41"/>
            <p:cNvSpPr/>
            <p:nvPr/>
          </p:nvSpPr>
          <p:spPr>
            <a:xfrm>
              <a:off x="26269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6" name="Google Shape;266;p41"/>
            <p:cNvSpPr/>
            <p:nvPr/>
          </p:nvSpPr>
          <p:spPr>
            <a:xfrm>
              <a:off x="61660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7" name="Google Shape;267;p41"/>
            <p:cNvSpPr/>
            <p:nvPr/>
          </p:nvSpPr>
          <p:spPr>
            <a:xfrm>
              <a:off x="97050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8" name="Google Shape;268;p41"/>
            <p:cNvSpPr/>
            <p:nvPr/>
          </p:nvSpPr>
          <p:spPr>
            <a:xfrm>
              <a:off x="132441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69" name="Google Shape;269;p41"/>
            <p:cNvSpPr/>
            <p:nvPr/>
          </p:nvSpPr>
          <p:spPr>
            <a:xfrm>
              <a:off x="167831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0" name="Google Shape;270;p41"/>
            <p:cNvSpPr/>
            <p:nvPr/>
          </p:nvSpPr>
          <p:spPr>
            <a:xfrm>
              <a:off x="203222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1" name="Google Shape;271;p41"/>
            <p:cNvSpPr/>
            <p:nvPr/>
          </p:nvSpPr>
          <p:spPr>
            <a:xfrm>
              <a:off x="238613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2" name="Google Shape;272;p41"/>
            <p:cNvSpPr/>
            <p:nvPr/>
          </p:nvSpPr>
          <p:spPr>
            <a:xfrm>
              <a:off x="274003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3" name="Google Shape;273;p41"/>
            <p:cNvSpPr/>
            <p:nvPr/>
          </p:nvSpPr>
          <p:spPr>
            <a:xfrm>
              <a:off x="309394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4" name="Google Shape;274;p41"/>
            <p:cNvSpPr/>
            <p:nvPr/>
          </p:nvSpPr>
          <p:spPr>
            <a:xfrm>
              <a:off x="344784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5" name="Google Shape;275;p41"/>
            <p:cNvSpPr/>
            <p:nvPr/>
          </p:nvSpPr>
          <p:spPr>
            <a:xfrm>
              <a:off x="380175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6" name="Google Shape;276;p41"/>
            <p:cNvSpPr/>
            <p:nvPr/>
          </p:nvSpPr>
          <p:spPr>
            <a:xfrm>
              <a:off x="415566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7" name="Google Shape;277;p41"/>
            <p:cNvSpPr/>
            <p:nvPr/>
          </p:nvSpPr>
          <p:spPr>
            <a:xfrm>
              <a:off x="450956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8" name="Google Shape;278;p41"/>
            <p:cNvSpPr/>
            <p:nvPr/>
          </p:nvSpPr>
          <p:spPr>
            <a:xfrm>
              <a:off x="486347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79" name="Google Shape;279;p41"/>
            <p:cNvSpPr/>
            <p:nvPr/>
          </p:nvSpPr>
          <p:spPr>
            <a:xfrm>
              <a:off x="521737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0" name="Google Shape;280;p41"/>
            <p:cNvSpPr/>
            <p:nvPr/>
          </p:nvSpPr>
          <p:spPr>
            <a:xfrm>
              <a:off x="557128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1" name="Google Shape;281;p41"/>
            <p:cNvSpPr/>
            <p:nvPr/>
          </p:nvSpPr>
          <p:spPr>
            <a:xfrm>
              <a:off x="592519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2" name="Google Shape;282;p41"/>
            <p:cNvSpPr/>
            <p:nvPr/>
          </p:nvSpPr>
          <p:spPr>
            <a:xfrm>
              <a:off x="627909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3" name="Google Shape;283;p41"/>
            <p:cNvSpPr/>
            <p:nvPr/>
          </p:nvSpPr>
          <p:spPr>
            <a:xfrm>
              <a:off x="663300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4" name="Google Shape;284;p41"/>
            <p:cNvSpPr/>
            <p:nvPr/>
          </p:nvSpPr>
          <p:spPr>
            <a:xfrm>
              <a:off x="698690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5" name="Google Shape;285;p41"/>
            <p:cNvSpPr/>
            <p:nvPr/>
          </p:nvSpPr>
          <p:spPr>
            <a:xfrm>
              <a:off x="734081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6" name="Google Shape;286;p41"/>
            <p:cNvSpPr/>
            <p:nvPr/>
          </p:nvSpPr>
          <p:spPr>
            <a:xfrm>
              <a:off x="769472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7" name="Google Shape;287;p41"/>
            <p:cNvSpPr/>
            <p:nvPr/>
          </p:nvSpPr>
          <p:spPr>
            <a:xfrm>
              <a:off x="804862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8" name="Google Shape;288;p41"/>
            <p:cNvSpPr/>
            <p:nvPr/>
          </p:nvSpPr>
          <p:spPr>
            <a:xfrm>
              <a:off x="840253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89" name="Google Shape;289;p41"/>
            <p:cNvSpPr/>
            <p:nvPr/>
          </p:nvSpPr>
          <p:spPr>
            <a:xfrm>
              <a:off x="875643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0" name="Google Shape;290;p41"/>
            <p:cNvSpPr/>
            <p:nvPr/>
          </p:nvSpPr>
          <p:spPr>
            <a:xfrm>
              <a:off x="911034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1" name="Google Shape;291;p41"/>
            <p:cNvSpPr/>
            <p:nvPr/>
          </p:nvSpPr>
          <p:spPr>
            <a:xfrm>
              <a:off x="946425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2" name="Google Shape;292;p41"/>
            <p:cNvSpPr/>
            <p:nvPr/>
          </p:nvSpPr>
          <p:spPr>
            <a:xfrm>
              <a:off x="981815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3" name="Google Shape;293;p41"/>
            <p:cNvSpPr/>
            <p:nvPr/>
          </p:nvSpPr>
          <p:spPr>
            <a:xfrm>
              <a:off x="1017206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4" name="Google Shape;294;p41"/>
            <p:cNvSpPr/>
            <p:nvPr/>
          </p:nvSpPr>
          <p:spPr>
            <a:xfrm>
              <a:off x="1052596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5" name="Google Shape;295;p41"/>
            <p:cNvSpPr/>
            <p:nvPr/>
          </p:nvSpPr>
          <p:spPr>
            <a:xfrm>
              <a:off x="10879862"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6" name="Google Shape;296;p41"/>
            <p:cNvSpPr/>
            <p:nvPr/>
          </p:nvSpPr>
          <p:spPr>
            <a:xfrm>
              <a:off x="-9121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7" name="Google Shape;297;p41"/>
            <p:cNvSpPr/>
            <p:nvPr/>
          </p:nvSpPr>
          <p:spPr>
            <a:xfrm>
              <a:off x="26269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8" name="Google Shape;298;p41"/>
            <p:cNvSpPr/>
            <p:nvPr/>
          </p:nvSpPr>
          <p:spPr>
            <a:xfrm>
              <a:off x="61660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299" name="Google Shape;299;p41"/>
            <p:cNvSpPr/>
            <p:nvPr/>
          </p:nvSpPr>
          <p:spPr>
            <a:xfrm>
              <a:off x="97050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0" name="Google Shape;300;p41"/>
            <p:cNvSpPr/>
            <p:nvPr/>
          </p:nvSpPr>
          <p:spPr>
            <a:xfrm>
              <a:off x="132441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1" name="Google Shape;301;p41"/>
            <p:cNvSpPr/>
            <p:nvPr/>
          </p:nvSpPr>
          <p:spPr>
            <a:xfrm>
              <a:off x="167831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2" name="Google Shape;302;p41"/>
            <p:cNvSpPr/>
            <p:nvPr/>
          </p:nvSpPr>
          <p:spPr>
            <a:xfrm>
              <a:off x="203222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3" name="Google Shape;303;p41"/>
            <p:cNvSpPr/>
            <p:nvPr/>
          </p:nvSpPr>
          <p:spPr>
            <a:xfrm>
              <a:off x="238613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4" name="Google Shape;304;p41"/>
            <p:cNvSpPr/>
            <p:nvPr/>
          </p:nvSpPr>
          <p:spPr>
            <a:xfrm>
              <a:off x="274003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5" name="Google Shape;305;p41"/>
            <p:cNvSpPr/>
            <p:nvPr/>
          </p:nvSpPr>
          <p:spPr>
            <a:xfrm>
              <a:off x="309394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6" name="Google Shape;306;p41"/>
            <p:cNvSpPr/>
            <p:nvPr/>
          </p:nvSpPr>
          <p:spPr>
            <a:xfrm>
              <a:off x="344784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7" name="Google Shape;307;p41"/>
            <p:cNvSpPr/>
            <p:nvPr/>
          </p:nvSpPr>
          <p:spPr>
            <a:xfrm>
              <a:off x="380175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8" name="Google Shape;308;p41"/>
            <p:cNvSpPr/>
            <p:nvPr/>
          </p:nvSpPr>
          <p:spPr>
            <a:xfrm>
              <a:off x="415566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09" name="Google Shape;309;p41"/>
            <p:cNvSpPr/>
            <p:nvPr/>
          </p:nvSpPr>
          <p:spPr>
            <a:xfrm>
              <a:off x="450956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0" name="Google Shape;310;p41"/>
            <p:cNvSpPr/>
            <p:nvPr/>
          </p:nvSpPr>
          <p:spPr>
            <a:xfrm>
              <a:off x="486347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1" name="Google Shape;311;p41"/>
            <p:cNvSpPr/>
            <p:nvPr/>
          </p:nvSpPr>
          <p:spPr>
            <a:xfrm>
              <a:off x="521737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2" name="Google Shape;312;p41"/>
            <p:cNvSpPr/>
            <p:nvPr/>
          </p:nvSpPr>
          <p:spPr>
            <a:xfrm>
              <a:off x="557128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3" name="Google Shape;313;p41"/>
            <p:cNvSpPr/>
            <p:nvPr/>
          </p:nvSpPr>
          <p:spPr>
            <a:xfrm>
              <a:off x="592519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4" name="Google Shape;314;p41"/>
            <p:cNvSpPr/>
            <p:nvPr/>
          </p:nvSpPr>
          <p:spPr>
            <a:xfrm>
              <a:off x="627909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5" name="Google Shape;315;p41"/>
            <p:cNvSpPr/>
            <p:nvPr/>
          </p:nvSpPr>
          <p:spPr>
            <a:xfrm>
              <a:off x="663300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6" name="Google Shape;316;p41"/>
            <p:cNvSpPr/>
            <p:nvPr/>
          </p:nvSpPr>
          <p:spPr>
            <a:xfrm>
              <a:off x="698690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7" name="Google Shape;317;p41"/>
            <p:cNvSpPr/>
            <p:nvPr/>
          </p:nvSpPr>
          <p:spPr>
            <a:xfrm>
              <a:off x="734081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8" name="Google Shape;318;p41"/>
            <p:cNvSpPr/>
            <p:nvPr/>
          </p:nvSpPr>
          <p:spPr>
            <a:xfrm>
              <a:off x="769472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19" name="Google Shape;319;p41"/>
            <p:cNvSpPr/>
            <p:nvPr/>
          </p:nvSpPr>
          <p:spPr>
            <a:xfrm>
              <a:off x="804862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0" name="Google Shape;320;p41"/>
            <p:cNvSpPr/>
            <p:nvPr/>
          </p:nvSpPr>
          <p:spPr>
            <a:xfrm>
              <a:off x="840253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1" name="Google Shape;321;p41"/>
            <p:cNvSpPr/>
            <p:nvPr/>
          </p:nvSpPr>
          <p:spPr>
            <a:xfrm>
              <a:off x="875643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2" name="Google Shape;322;p41"/>
            <p:cNvSpPr/>
            <p:nvPr/>
          </p:nvSpPr>
          <p:spPr>
            <a:xfrm>
              <a:off x="911034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3" name="Google Shape;323;p41"/>
            <p:cNvSpPr/>
            <p:nvPr/>
          </p:nvSpPr>
          <p:spPr>
            <a:xfrm>
              <a:off x="946425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4" name="Google Shape;324;p41"/>
            <p:cNvSpPr/>
            <p:nvPr/>
          </p:nvSpPr>
          <p:spPr>
            <a:xfrm>
              <a:off x="981815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5" name="Google Shape;325;p41"/>
            <p:cNvSpPr/>
            <p:nvPr/>
          </p:nvSpPr>
          <p:spPr>
            <a:xfrm>
              <a:off x="1017206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6" name="Google Shape;326;p41"/>
            <p:cNvSpPr/>
            <p:nvPr/>
          </p:nvSpPr>
          <p:spPr>
            <a:xfrm>
              <a:off x="1052596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7" name="Google Shape;327;p41"/>
            <p:cNvSpPr/>
            <p:nvPr/>
          </p:nvSpPr>
          <p:spPr>
            <a:xfrm>
              <a:off x="10879862"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8" name="Google Shape;328;p41"/>
            <p:cNvSpPr/>
            <p:nvPr/>
          </p:nvSpPr>
          <p:spPr>
            <a:xfrm>
              <a:off x="-9121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29" name="Google Shape;329;p41"/>
            <p:cNvSpPr/>
            <p:nvPr/>
          </p:nvSpPr>
          <p:spPr>
            <a:xfrm>
              <a:off x="9912350" y="127000"/>
              <a:ext cx="400050" cy="427831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grpSp>
          <p:nvGrpSpPr>
            <p:cNvPr id="330" name="Google Shape;330;p41"/>
            <p:cNvGrpSpPr/>
            <p:nvPr/>
          </p:nvGrpSpPr>
          <p:grpSpPr>
            <a:xfrm>
              <a:off x="-664463" y="1060450"/>
              <a:ext cx="2884436" cy="4051302"/>
              <a:chOff x="-831850" y="581026"/>
              <a:chExt cx="3567113" cy="5010150"/>
            </a:xfrm>
          </p:grpSpPr>
          <p:sp>
            <p:nvSpPr>
              <p:cNvPr id="331" name="Google Shape;331;p41"/>
              <p:cNvSpPr/>
              <p:nvPr/>
            </p:nvSpPr>
            <p:spPr>
              <a:xfrm>
                <a:off x="-831850" y="2471738"/>
                <a:ext cx="3567113" cy="3119438"/>
              </a:xfrm>
              <a:custGeom>
                <a:avLst/>
                <a:gdLst/>
                <a:ahLst/>
                <a:cxnLst/>
                <a:rect l="l" t="t" r="r" b="b"/>
                <a:pathLst>
                  <a:path w="464" h="406" extrusionOk="0">
                    <a:moveTo>
                      <a:pt x="434" y="406"/>
                    </a:moveTo>
                    <a:cubicBezTo>
                      <a:pt x="30" y="406"/>
                      <a:pt x="30" y="406"/>
                      <a:pt x="30" y="406"/>
                    </a:cubicBezTo>
                    <a:cubicBezTo>
                      <a:pt x="13" y="406"/>
                      <a:pt x="0" y="393"/>
                      <a:pt x="0" y="376"/>
                    </a:cubicBezTo>
                    <a:cubicBezTo>
                      <a:pt x="0" y="30"/>
                      <a:pt x="0" y="30"/>
                      <a:pt x="0" y="30"/>
                    </a:cubicBezTo>
                    <a:cubicBezTo>
                      <a:pt x="0" y="14"/>
                      <a:pt x="13" y="0"/>
                      <a:pt x="30" y="0"/>
                    </a:cubicBezTo>
                    <a:cubicBezTo>
                      <a:pt x="434" y="0"/>
                      <a:pt x="434" y="0"/>
                      <a:pt x="434" y="0"/>
                    </a:cubicBezTo>
                    <a:cubicBezTo>
                      <a:pt x="450" y="0"/>
                      <a:pt x="464" y="14"/>
                      <a:pt x="464" y="30"/>
                    </a:cubicBezTo>
                    <a:cubicBezTo>
                      <a:pt x="464" y="376"/>
                      <a:pt x="464" y="376"/>
                      <a:pt x="464" y="376"/>
                    </a:cubicBezTo>
                    <a:cubicBezTo>
                      <a:pt x="464" y="393"/>
                      <a:pt x="450" y="406"/>
                      <a:pt x="434" y="406"/>
                    </a:cubicBezTo>
                    <a:close/>
                  </a:path>
                </a:pathLst>
              </a:custGeom>
              <a:no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32" name="Google Shape;332;p41"/>
              <p:cNvSpPr/>
              <p:nvPr/>
            </p:nvSpPr>
            <p:spPr>
              <a:xfrm>
                <a:off x="490538" y="3262313"/>
                <a:ext cx="914400" cy="1590675"/>
              </a:xfrm>
              <a:custGeom>
                <a:avLst/>
                <a:gdLst/>
                <a:ahLst/>
                <a:cxnLst/>
                <a:rect l="l" t="t" r="r" b="b"/>
                <a:pathLst>
                  <a:path w="119" h="207" extrusionOk="0">
                    <a:moveTo>
                      <a:pt x="119" y="60"/>
                    </a:moveTo>
                    <a:cubicBezTo>
                      <a:pt x="119" y="27"/>
                      <a:pt x="93" y="0"/>
                      <a:pt x="60" y="0"/>
                    </a:cubicBezTo>
                    <a:cubicBezTo>
                      <a:pt x="27" y="0"/>
                      <a:pt x="0" y="27"/>
                      <a:pt x="0" y="60"/>
                    </a:cubicBezTo>
                    <a:cubicBezTo>
                      <a:pt x="0" y="82"/>
                      <a:pt x="12" y="102"/>
                      <a:pt x="30" y="112"/>
                    </a:cubicBezTo>
                    <a:cubicBezTo>
                      <a:pt x="11" y="207"/>
                      <a:pt x="11" y="207"/>
                      <a:pt x="11" y="207"/>
                    </a:cubicBezTo>
                    <a:cubicBezTo>
                      <a:pt x="108" y="207"/>
                      <a:pt x="108" y="207"/>
                      <a:pt x="108" y="207"/>
                    </a:cubicBezTo>
                    <a:cubicBezTo>
                      <a:pt x="89" y="112"/>
                      <a:pt x="89" y="112"/>
                      <a:pt x="89" y="112"/>
                    </a:cubicBezTo>
                    <a:cubicBezTo>
                      <a:pt x="107" y="102"/>
                      <a:pt x="119" y="82"/>
                      <a:pt x="119" y="60"/>
                    </a:cubicBezTo>
                    <a:close/>
                  </a:path>
                </a:pathLst>
              </a:custGeom>
              <a:solidFill>
                <a:srgbClr val="920000"/>
              </a:solid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
            <p:nvSpPr>
              <p:cNvPr id="333" name="Google Shape;333;p41"/>
              <p:cNvSpPr/>
              <p:nvPr/>
            </p:nvSpPr>
            <p:spPr>
              <a:xfrm>
                <a:off x="-239713" y="581026"/>
                <a:ext cx="2382838" cy="1958975"/>
              </a:xfrm>
              <a:custGeom>
                <a:avLst/>
                <a:gdLst/>
                <a:ahLst/>
                <a:cxnLst/>
                <a:rect l="l" t="t" r="r" b="b"/>
                <a:pathLst>
                  <a:path w="310" h="255" extrusionOk="0">
                    <a:moveTo>
                      <a:pt x="0" y="253"/>
                    </a:moveTo>
                    <a:cubicBezTo>
                      <a:pt x="0" y="155"/>
                      <a:pt x="0" y="155"/>
                      <a:pt x="0" y="155"/>
                    </a:cubicBezTo>
                    <a:cubicBezTo>
                      <a:pt x="0" y="69"/>
                      <a:pt x="69" y="0"/>
                      <a:pt x="155" y="0"/>
                    </a:cubicBezTo>
                    <a:cubicBezTo>
                      <a:pt x="240" y="0"/>
                      <a:pt x="310" y="69"/>
                      <a:pt x="310" y="155"/>
                    </a:cubicBezTo>
                    <a:cubicBezTo>
                      <a:pt x="310" y="255"/>
                      <a:pt x="310" y="255"/>
                      <a:pt x="310" y="255"/>
                    </a:cubicBezTo>
                  </a:path>
                </a:pathLst>
              </a:custGeom>
              <a:no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grpSp>
        <p:sp>
          <p:nvSpPr>
            <p:cNvPr id="334" name="Google Shape;334;p41"/>
            <p:cNvSpPr/>
            <p:nvPr/>
          </p:nvSpPr>
          <p:spPr>
            <a:xfrm>
              <a:off x="-1327308" y="-152400"/>
              <a:ext cx="1325690" cy="6527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5" name="Google Shape;335;p41"/>
            <p:cNvSpPr/>
            <p:nvPr/>
          </p:nvSpPr>
          <p:spPr>
            <a:xfrm>
              <a:off x="10973671" y="-152400"/>
              <a:ext cx="1325690" cy="6527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6" name="Google Shape;336;p41"/>
            <p:cNvSpPr/>
            <p:nvPr/>
          </p:nvSpPr>
          <p:spPr>
            <a:xfrm rot="-5400000">
              <a:off x="5129275" y="-5934192"/>
              <a:ext cx="405411" cy="1146406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7" name="Google Shape;337;p41"/>
            <p:cNvSpPr/>
            <p:nvPr/>
          </p:nvSpPr>
          <p:spPr>
            <a:xfrm rot="-5400000">
              <a:off x="5129270" y="643723"/>
              <a:ext cx="405411" cy="1146406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338" name="Google Shape;338;p41"/>
          <p:cNvSpPr txBox="1">
            <a:spLocks noGrp="1"/>
          </p:cNvSpPr>
          <p:nvPr>
            <p:ph type="title"/>
          </p:nvPr>
        </p:nvSpPr>
        <p:spPr>
          <a:xfrm>
            <a:off x="2862072" y="3767328"/>
            <a:ext cx="7461504" cy="5909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8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9" name="Google Shape;339;p41"/>
          <p:cNvSpPr txBox="1">
            <a:spLocks noGrp="1"/>
          </p:cNvSpPr>
          <p:nvPr>
            <p:ph type="body" idx="1"/>
          </p:nvPr>
        </p:nvSpPr>
        <p:spPr>
          <a:xfrm>
            <a:off x="2862072" y="4361688"/>
            <a:ext cx="7461504"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400"/>
              <a:buFont typeface="Trebuchet MS"/>
              <a:buNone/>
              <a:defRPr sz="2400" b="0">
                <a:solidFill>
                  <a:schemeClr val="lt1"/>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extLst>
      <p:ext uri="{BB962C8B-B14F-4D97-AF65-F5344CB8AC3E}">
        <p14:creationId xmlns:p14="http://schemas.microsoft.com/office/powerpoint/2010/main" val="2355892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Video" preserve="1">
  <p:cSld name="Video">
    <p:spTree>
      <p:nvGrpSpPr>
        <p:cNvPr id="1" name="Shape 340"/>
        <p:cNvGrpSpPr/>
        <p:nvPr/>
      </p:nvGrpSpPr>
      <p:grpSpPr>
        <a:xfrm>
          <a:off x="0" y="0"/>
          <a:ext cx="0" cy="0"/>
          <a:chOff x="0" y="0"/>
          <a:chExt cx="0" cy="0"/>
        </a:xfrm>
      </p:grpSpPr>
      <p:sp>
        <p:nvSpPr>
          <p:cNvPr id="341" name="Google Shape;341;p42"/>
          <p:cNvSpPr/>
          <p:nvPr/>
        </p:nvSpPr>
        <p:spPr>
          <a:xfrm>
            <a:off x="9859926" y="5721963"/>
            <a:ext cx="1006548" cy="31733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316575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Blank" preserve="1">
  <p:cSld name="Blank">
    <p:spTree>
      <p:nvGrpSpPr>
        <p:cNvPr id="1" name="Shape 342"/>
        <p:cNvGrpSpPr/>
        <p:nvPr/>
      </p:nvGrpSpPr>
      <p:grpSpPr>
        <a:xfrm>
          <a:off x="0" y="0"/>
          <a:ext cx="0" cy="0"/>
          <a:chOff x="0" y="0"/>
          <a:chExt cx="0" cy="0"/>
        </a:xfrm>
      </p:grpSpPr>
      <p:sp>
        <p:nvSpPr>
          <p:cNvPr id="343" name="Google Shape;343;p43"/>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261430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DEMO Placeholder" type="titleOnly" preserve="1">
  <p:cSld name="DEMO Placeholder">
    <p:spTree>
      <p:nvGrpSpPr>
        <p:cNvPr id="1" name="Shape 344"/>
        <p:cNvGrpSpPr/>
        <p:nvPr/>
      </p:nvGrpSpPr>
      <p:grpSpPr>
        <a:xfrm>
          <a:off x="0" y="0"/>
          <a:ext cx="0" cy="0"/>
          <a:chOff x="0" y="0"/>
          <a:chExt cx="0" cy="0"/>
        </a:xfrm>
      </p:grpSpPr>
      <p:sp>
        <p:nvSpPr>
          <p:cNvPr id="345" name="Google Shape;345;p44"/>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6" name="Google Shape;346;p44"/>
          <p:cNvSpPr txBox="1">
            <a:spLocks noGrp="1"/>
          </p:cNvSpPr>
          <p:nvPr>
            <p:ph type="title"/>
          </p:nvPr>
        </p:nvSpPr>
        <p:spPr>
          <a:xfrm>
            <a:off x="498348" y="5169473"/>
            <a:ext cx="9976104" cy="5355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28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880338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Quote" preserve="1">
  <p:cSld name="Quote">
    <p:spTree>
      <p:nvGrpSpPr>
        <p:cNvPr id="1" name="Shape 347"/>
        <p:cNvGrpSpPr/>
        <p:nvPr/>
      </p:nvGrpSpPr>
      <p:grpSpPr>
        <a:xfrm>
          <a:off x="0" y="0"/>
          <a:ext cx="0" cy="0"/>
          <a:chOff x="0" y="0"/>
          <a:chExt cx="0" cy="0"/>
        </a:xfrm>
      </p:grpSpPr>
      <p:pic>
        <p:nvPicPr>
          <p:cNvPr id="348" name="Google Shape;348;p45" descr="A close up of an object&#10;&#10;Description automatically generated"/>
          <p:cNvPicPr preferRelativeResize="0"/>
          <p:nvPr/>
        </p:nvPicPr>
        <p:blipFill rotWithShape="1">
          <a:blip r:embed="rId2">
            <a:alphaModFix/>
          </a:blip>
          <a:srcRect l="21972" t="57574" r="35602"/>
          <a:stretch/>
        </p:blipFill>
        <p:spPr>
          <a:xfrm>
            <a:off x="0" y="0"/>
            <a:ext cx="10972800" cy="6172200"/>
          </a:xfrm>
          <a:prstGeom prst="rect">
            <a:avLst/>
          </a:prstGeom>
          <a:noFill/>
          <a:ln>
            <a:noFill/>
          </a:ln>
        </p:spPr>
      </p:pic>
    </p:spTree>
    <p:extLst>
      <p:ext uri="{BB962C8B-B14F-4D97-AF65-F5344CB8AC3E}">
        <p14:creationId xmlns:p14="http://schemas.microsoft.com/office/powerpoint/2010/main" val="810780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image" Target="../media/image1.emf"/><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image" Target="../media/image10.png"/><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19" Type="http://schemas.openxmlformats.org/officeDocument/2006/relationships/theme" Target="../theme/theme3.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theme" Target="../theme/theme4.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19" Type="http://schemas.openxmlformats.org/officeDocument/2006/relationships/image" Target="../media/image10.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6" Type="http://schemas.openxmlformats.org/officeDocument/2006/relationships/image" Target="../media/image1.emf"/><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image" Target="../media/image20.jpg"/><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theme" Target="../theme/theme6.xml"/><Relationship Id="rId3" Type="http://schemas.openxmlformats.org/officeDocument/2006/relationships/slideLayout" Target="../slideLayouts/slideLayout78.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2" Type="http://schemas.openxmlformats.org/officeDocument/2006/relationships/slideLayout" Target="../slideLayouts/slideLayout77.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5" Type="http://schemas.openxmlformats.org/officeDocument/2006/relationships/slideLayout" Target="../slideLayouts/slideLayout80.xml"/><Relationship Id="rId10" Type="http://schemas.openxmlformats.org/officeDocument/2006/relationships/slideLayout" Target="../slideLayouts/slideLayout85.xml"/><Relationship Id="rId4" Type="http://schemas.openxmlformats.org/officeDocument/2006/relationships/slideLayout" Target="../slideLayouts/slideLayout79.xml"/><Relationship Id="rId9" Type="http://schemas.openxmlformats.org/officeDocument/2006/relationships/slideLayout" Target="../slideLayouts/slideLayout8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5.xml"/><Relationship Id="rId13" Type="http://schemas.openxmlformats.org/officeDocument/2006/relationships/slideLayout" Target="../slideLayouts/slideLayout100.xml"/><Relationship Id="rId18" Type="http://schemas.openxmlformats.org/officeDocument/2006/relationships/image" Target="../media/image23.png"/><Relationship Id="rId3" Type="http://schemas.openxmlformats.org/officeDocument/2006/relationships/slideLayout" Target="../slideLayouts/slideLayout90.xml"/><Relationship Id="rId7" Type="http://schemas.openxmlformats.org/officeDocument/2006/relationships/slideLayout" Target="../slideLayouts/slideLayout94.xml"/><Relationship Id="rId12" Type="http://schemas.openxmlformats.org/officeDocument/2006/relationships/slideLayout" Target="../slideLayouts/slideLayout99.xml"/><Relationship Id="rId17" Type="http://schemas.openxmlformats.org/officeDocument/2006/relationships/theme" Target="../theme/theme7.xml"/><Relationship Id="rId2" Type="http://schemas.openxmlformats.org/officeDocument/2006/relationships/slideLayout" Target="../slideLayouts/slideLayout89.xml"/><Relationship Id="rId16" Type="http://schemas.openxmlformats.org/officeDocument/2006/relationships/slideLayout" Target="../slideLayouts/slideLayout103.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1" Type="http://schemas.openxmlformats.org/officeDocument/2006/relationships/slideLayout" Target="../slideLayouts/slideLayout98.xml"/><Relationship Id="rId5" Type="http://schemas.openxmlformats.org/officeDocument/2006/relationships/slideLayout" Target="../slideLayouts/slideLayout92.xml"/><Relationship Id="rId15" Type="http://schemas.openxmlformats.org/officeDocument/2006/relationships/slideLayout" Target="../slideLayouts/slideLayout102.xml"/><Relationship Id="rId10" Type="http://schemas.openxmlformats.org/officeDocument/2006/relationships/slideLayout" Target="../slideLayouts/slideLayout97.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4"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pic>
        <p:nvPicPr>
          <p:cNvPr id="9" name="Picture 8">
            <a:extLst>
              <a:ext uri="{FF2B5EF4-FFF2-40B4-BE49-F238E27FC236}">
                <a16:creationId xmlns:a16="http://schemas.microsoft.com/office/drawing/2014/main" id="{1D69214B-99AB-46ED-9864-662329C3618F}"/>
              </a:ext>
            </a:extLst>
          </p:cNvPr>
          <p:cNvPicPr>
            <a:picLocks noChangeAspect="1"/>
          </p:cNvPicPr>
          <p:nvPr userDrawn="1"/>
        </p:nvPicPr>
        <p:blipFill>
          <a:blip r:embed="rId15"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0" r:id="rId1"/>
    <p:sldLayoutId id="2147483981" r:id="rId2"/>
    <p:sldLayoutId id="2147483896" r:id="rId3"/>
    <p:sldLayoutId id="2147483971" r:id="rId4"/>
    <p:sldLayoutId id="2147483917" r:id="rId5"/>
    <p:sldLayoutId id="2147483969" r:id="rId6"/>
    <p:sldLayoutId id="2147483919" r:id="rId7"/>
    <p:sldLayoutId id="2147483954" r:id="rId8"/>
    <p:sldLayoutId id="2147483897" r:id="rId9"/>
    <p:sldLayoutId id="2147483898" r:id="rId10"/>
    <p:sldLayoutId id="2147483926" r:id="rId11"/>
    <p:sldLayoutId id="2147483899" r:id="rId12"/>
    <p:sldLayoutId id="2147483901"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4" name="TextBox 3"/>
          <p:cNvSpPr txBox="1"/>
          <p:nvPr userDrawn="1"/>
        </p:nvSpPr>
        <p:spPr>
          <a:xfrm>
            <a:off x="9762254" y="5831286"/>
            <a:ext cx="321027" cy="161583"/>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r"/>
            <a:fld id="{9EF62655-870B-4C06-BC3D-C67D37BAE36D}" type="slidenum">
              <a:rPr lang="en-US" sz="850" kern="1200" smtClean="0">
                <a:solidFill>
                  <a:schemeClr val="accent4"/>
                </a:solidFill>
                <a:latin typeface="Trebuchet MS" panose="020B0603020202020204" pitchFamily="34" charset="0"/>
                <a:ea typeface="MS PGothic" pitchFamily="34" charset="-128"/>
                <a:cs typeface="+mn-cs"/>
              </a:rPr>
              <a:pPr algn="r"/>
              <a:t>‹#›</a:t>
            </a:fld>
            <a:r>
              <a:rPr lang="en-US" sz="1050" cap="none" baseline="0" dirty="0">
                <a:solidFill>
                  <a:schemeClr val="accent2">
                    <a:lumMod val="60000"/>
                    <a:lumOff val="40000"/>
                  </a:schemeClr>
                </a:solidFill>
              </a:rPr>
              <a:t> </a:t>
            </a:r>
            <a:endParaRPr lang="en-US" sz="1050" cap="none" dirty="0">
              <a:solidFill>
                <a:schemeClr val="accent2">
                  <a:lumMod val="60000"/>
                  <a:lumOff val="40000"/>
                </a:schemeClr>
              </a:solidFill>
            </a:endParaRPr>
          </a:p>
        </p:txBody>
      </p:sp>
      <p:grpSp>
        <p:nvGrpSpPr>
          <p:cNvPr id="5" name="Group 4"/>
          <p:cNvGrpSpPr/>
          <p:nvPr userDrawn="1"/>
        </p:nvGrpSpPr>
        <p:grpSpPr>
          <a:xfrm>
            <a:off x="10153706" y="5866413"/>
            <a:ext cx="583502" cy="107781"/>
            <a:chOff x="677492" y="-1417931"/>
            <a:chExt cx="3154606" cy="582700"/>
          </a:xfrm>
        </p:grpSpPr>
        <p:sp>
          <p:nvSpPr>
            <p:cNvPr id="6" name="Freeform 5"/>
            <p:cNvSpPr>
              <a:spLocks noEditPoints="1"/>
            </p:cNvSpPr>
            <p:nvPr userDrawn="1"/>
          </p:nvSpPr>
          <p:spPr bwMode="auto">
            <a:xfrm>
              <a:off x="3761772" y="-980905"/>
              <a:ext cx="70326" cy="68652"/>
            </a:xfrm>
            <a:custGeom>
              <a:avLst/>
              <a:gdLst>
                <a:gd name="T0" fmla="*/ 36 w 87"/>
                <a:gd name="T1" fmla="*/ 37 h 83"/>
                <a:gd name="T2" fmla="*/ 36 w 87"/>
                <a:gd name="T3" fmla="*/ 26 h 83"/>
                <a:gd name="T4" fmla="*/ 43 w 87"/>
                <a:gd name="T5" fmla="*/ 26 h 83"/>
                <a:gd name="T6" fmla="*/ 52 w 87"/>
                <a:gd name="T7" fmla="*/ 31 h 83"/>
                <a:gd name="T8" fmla="*/ 45 w 87"/>
                <a:gd name="T9" fmla="*/ 37 h 83"/>
                <a:gd name="T10" fmla="*/ 36 w 87"/>
                <a:gd name="T11" fmla="*/ 37 h 83"/>
                <a:gd name="T12" fmla="*/ 36 w 87"/>
                <a:gd name="T13" fmla="*/ 45 h 83"/>
                <a:gd name="T14" fmla="*/ 41 w 87"/>
                <a:gd name="T15" fmla="*/ 45 h 83"/>
                <a:gd name="T16" fmla="*/ 52 w 87"/>
                <a:gd name="T17" fmla="*/ 63 h 83"/>
                <a:gd name="T18" fmla="*/ 63 w 87"/>
                <a:gd name="T19" fmla="*/ 63 h 83"/>
                <a:gd name="T20" fmla="*/ 52 w 87"/>
                <a:gd name="T21" fmla="*/ 44 h 83"/>
                <a:gd name="T22" fmla="*/ 63 w 87"/>
                <a:gd name="T23" fmla="*/ 32 h 83"/>
                <a:gd name="T24" fmla="*/ 44 w 87"/>
                <a:gd name="T25" fmla="*/ 19 h 83"/>
                <a:gd name="T26" fmla="*/ 26 w 87"/>
                <a:gd name="T27" fmla="*/ 19 h 83"/>
                <a:gd name="T28" fmla="*/ 26 w 87"/>
                <a:gd name="T29" fmla="*/ 63 h 83"/>
                <a:gd name="T30" fmla="*/ 36 w 87"/>
                <a:gd name="T31" fmla="*/ 63 h 83"/>
                <a:gd name="T32" fmla="*/ 36 w 87"/>
                <a:gd name="T33" fmla="*/ 45 h 83"/>
                <a:gd name="T34" fmla="*/ 87 w 87"/>
                <a:gd name="T35" fmla="*/ 41 h 83"/>
                <a:gd name="T36" fmla="*/ 44 w 87"/>
                <a:gd name="T37" fmla="*/ 0 h 83"/>
                <a:gd name="T38" fmla="*/ 0 w 87"/>
                <a:gd name="T39" fmla="*/ 41 h 83"/>
                <a:gd name="T40" fmla="*/ 44 w 87"/>
                <a:gd name="T41" fmla="*/ 83 h 83"/>
                <a:gd name="T42" fmla="*/ 87 w 87"/>
                <a:gd name="T43" fmla="*/ 41 h 83"/>
                <a:gd name="T44" fmla="*/ 74 w 87"/>
                <a:gd name="T45" fmla="*/ 41 h 83"/>
                <a:gd name="T46" fmla="*/ 44 w 87"/>
                <a:gd name="T47" fmla="*/ 73 h 83"/>
                <a:gd name="T48" fmla="*/ 44 w 87"/>
                <a:gd name="T49" fmla="*/ 73 h 83"/>
                <a:gd name="T50" fmla="*/ 13 w 87"/>
                <a:gd name="T51" fmla="*/ 41 h 83"/>
                <a:gd name="T52" fmla="*/ 44 w 87"/>
                <a:gd name="T53" fmla="*/ 9 h 83"/>
                <a:gd name="T54" fmla="*/ 74 w 87"/>
                <a:gd name="T5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7" h="83">
                  <a:moveTo>
                    <a:pt x="36" y="37"/>
                  </a:moveTo>
                  <a:cubicBezTo>
                    <a:pt x="36" y="26"/>
                    <a:pt x="36" y="26"/>
                    <a:pt x="36" y="26"/>
                  </a:cubicBezTo>
                  <a:cubicBezTo>
                    <a:pt x="43" y="26"/>
                    <a:pt x="43" y="26"/>
                    <a:pt x="43" y="26"/>
                  </a:cubicBezTo>
                  <a:cubicBezTo>
                    <a:pt x="47" y="26"/>
                    <a:pt x="52" y="27"/>
                    <a:pt x="52" y="31"/>
                  </a:cubicBezTo>
                  <a:cubicBezTo>
                    <a:pt x="52" y="36"/>
                    <a:pt x="50" y="37"/>
                    <a:pt x="45" y="37"/>
                  </a:cubicBezTo>
                  <a:cubicBezTo>
                    <a:pt x="36" y="37"/>
                    <a:pt x="36" y="37"/>
                    <a:pt x="36" y="37"/>
                  </a:cubicBezTo>
                  <a:moveTo>
                    <a:pt x="36" y="45"/>
                  </a:moveTo>
                  <a:cubicBezTo>
                    <a:pt x="41" y="45"/>
                    <a:pt x="41" y="45"/>
                    <a:pt x="41" y="45"/>
                  </a:cubicBezTo>
                  <a:cubicBezTo>
                    <a:pt x="52" y="63"/>
                    <a:pt x="52" y="63"/>
                    <a:pt x="52" y="63"/>
                  </a:cubicBezTo>
                  <a:cubicBezTo>
                    <a:pt x="63" y="63"/>
                    <a:pt x="63" y="63"/>
                    <a:pt x="63" y="63"/>
                  </a:cubicBezTo>
                  <a:cubicBezTo>
                    <a:pt x="52" y="44"/>
                    <a:pt x="52" y="44"/>
                    <a:pt x="52" y="44"/>
                  </a:cubicBezTo>
                  <a:cubicBezTo>
                    <a:pt x="58" y="43"/>
                    <a:pt x="63" y="41"/>
                    <a:pt x="63" y="32"/>
                  </a:cubicBezTo>
                  <a:cubicBezTo>
                    <a:pt x="63" y="22"/>
                    <a:pt x="56" y="19"/>
                    <a:pt x="44" y="19"/>
                  </a:cubicBezTo>
                  <a:cubicBezTo>
                    <a:pt x="26" y="19"/>
                    <a:pt x="26" y="19"/>
                    <a:pt x="26" y="19"/>
                  </a:cubicBezTo>
                  <a:cubicBezTo>
                    <a:pt x="26" y="63"/>
                    <a:pt x="26" y="63"/>
                    <a:pt x="26" y="63"/>
                  </a:cubicBezTo>
                  <a:cubicBezTo>
                    <a:pt x="36" y="63"/>
                    <a:pt x="36" y="63"/>
                    <a:pt x="36" y="63"/>
                  </a:cubicBezTo>
                  <a:cubicBezTo>
                    <a:pt x="36" y="45"/>
                    <a:pt x="36" y="45"/>
                    <a:pt x="36" y="45"/>
                  </a:cubicBezTo>
                  <a:moveTo>
                    <a:pt x="87" y="41"/>
                  </a:moveTo>
                  <a:cubicBezTo>
                    <a:pt x="87" y="15"/>
                    <a:pt x="66" y="0"/>
                    <a:pt x="44" y="0"/>
                  </a:cubicBezTo>
                  <a:cubicBezTo>
                    <a:pt x="21" y="0"/>
                    <a:pt x="0" y="15"/>
                    <a:pt x="0" y="41"/>
                  </a:cubicBezTo>
                  <a:cubicBezTo>
                    <a:pt x="0" y="67"/>
                    <a:pt x="21" y="83"/>
                    <a:pt x="44" y="83"/>
                  </a:cubicBezTo>
                  <a:cubicBezTo>
                    <a:pt x="66" y="83"/>
                    <a:pt x="87" y="67"/>
                    <a:pt x="87" y="41"/>
                  </a:cubicBezTo>
                  <a:moveTo>
                    <a:pt x="74" y="41"/>
                  </a:moveTo>
                  <a:cubicBezTo>
                    <a:pt x="74" y="60"/>
                    <a:pt x="60" y="73"/>
                    <a:pt x="44" y="73"/>
                  </a:cubicBezTo>
                  <a:cubicBezTo>
                    <a:pt x="44" y="73"/>
                    <a:pt x="44" y="73"/>
                    <a:pt x="44" y="73"/>
                  </a:cubicBezTo>
                  <a:cubicBezTo>
                    <a:pt x="26" y="73"/>
                    <a:pt x="13" y="60"/>
                    <a:pt x="13" y="41"/>
                  </a:cubicBezTo>
                  <a:cubicBezTo>
                    <a:pt x="13" y="22"/>
                    <a:pt x="26" y="9"/>
                    <a:pt x="44" y="9"/>
                  </a:cubicBezTo>
                  <a:cubicBezTo>
                    <a:pt x="60" y="9"/>
                    <a:pt x="74" y="22"/>
                    <a:pt x="74"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noEditPoints="1"/>
            </p:cNvSpPr>
            <p:nvPr userDrawn="1"/>
          </p:nvSpPr>
          <p:spPr bwMode="auto">
            <a:xfrm>
              <a:off x="1700563" y="-1309093"/>
              <a:ext cx="2039443" cy="385118"/>
            </a:xfrm>
            <a:custGeom>
              <a:avLst/>
              <a:gdLst>
                <a:gd name="T0" fmla="*/ 1048 w 2520"/>
                <a:gd name="T1" fmla="*/ 0 h 472"/>
                <a:gd name="T2" fmla="*/ 1048 w 2520"/>
                <a:gd name="T3" fmla="*/ 472 h 472"/>
                <a:gd name="T4" fmla="*/ 1181 w 2520"/>
                <a:gd name="T5" fmla="*/ 472 h 472"/>
                <a:gd name="T6" fmla="*/ 1181 w 2520"/>
                <a:gd name="T7" fmla="*/ 0 h 472"/>
                <a:gd name="T8" fmla="*/ 1048 w 2520"/>
                <a:gd name="T9" fmla="*/ 0 h 472"/>
                <a:gd name="T10" fmla="*/ 0 w 2520"/>
                <a:gd name="T11" fmla="*/ 0 h 472"/>
                <a:gd name="T12" fmla="*/ 0 w 2520"/>
                <a:gd name="T13" fmla="*/ 472 h 472"/>
                <a:gd name="T14" fmla="*/ 134 w 2520"/>
                <a:gd name="T15" fmla="*/ 472 h 472"/>
                <a:gd name="T16" fmla="*/ 134 w 2520"/>
                <a:gd name="T17" fmla="*/ 105 h 472"/>
                <a:gd name="T18" fmla="*/ 239 w 2520"/>
                <a:gd name="T19" fmla="*/ 106 h 472"/>
                <a:gd name="T20" fmla="*/ 314 w 2520"/>
                <a:gd name="T21" fmla="*/ 132 h 472"/>
                <a:gd name="T22" fmla="*/ 344 w 2520"/>
                <a:gd name="T23" fmla="*/ 257 h 472"/>
                <a:gd name="T24" fmla="*/ 344 w 2520"/>
                <a:gd name="T25" fmla="*/ 472 h 472"/>
                <a:gd name="T26" fmla="*/ 474 w 2520"/>
                <a:gd name="T27" fmla="*/ 472 h 472"/>
                <a:gd name="T28" fmla="*/ 474 w 2520"/>
                <a:gd name="T29" fmla="*/ 211 h 472"/>
                <a:gd name="T30" fmla="*/ 239 w 2520"/>
                <a:gd name="T31" fmla="*/ 0 h 472"/>
                <a:gd name="T32" fmla="*/ 0 w 2520"/>
                <a:gd name="T33" fmla="*/ 0 h 472"/>
                <a:gd name="T34" fmla="*/ 1262 w 2520"/>
                <a:gd name="T35" fmla="*/ 0 h 472"/>
                <a:gd name="T36" fmla="*/ 1262 w 2520"/>
                <a:gd name="T37" fmla="*/ 472 h 472"/>
                <a:gd name="T38" fmla="*/ 1479 w 2520"/>
                <a:gd name="T39" fmla="*/ 472 h 472"/>
                <a:gd name="T40" fmla="*/ 1672 w 2520"/>
                <a:gd name="T41" fmla="*/ 410 h 472"/>
                <a:gd name="T42" fmla="*/ 1719 w 2520"/>
                <a:gd name="T43" fmla="*/ 242 h 472"/>
                <a:gd name="T44" fmla="*/ 1676 w 2520"/>
                <a:gd name="T45" fmla="*/ 79 h 472"/>
                <a:gd name="T46" fmla="*/ 1449 w 2520"/>
                <a:gd name="T47" fmla="*/ 0 h 472"/>
                <a:gd name="T48" fmla="*/ 1262 w 2520"/>
                <a:gd name="T49" fmla="*/ 0 h 472"/>
                <a:gd name="T50" fmla="*/ 1395 w 2520"/>
                <a:gd name="T51" fmla="*/ 103 h 472"/>
                <a:gd name="T52" fmla="*/ 1452 w 2520"/>
                <a:gd name="T53" fmla="*/ 103 h 472"/>
                <a:gd name="T54" fmla="*/ 1589 w 2520"/>
                <a:gd name="T55" fmla="*/ 237 h 472"/>
                <a:gd name="T56" fmla="*/ 1452 w 2520"/>
                <a:gd name="T57" fmla="*/ 372 h 472"/>
                <a:gd name="T58" fmla="*/ 1395 w 2520"/>
                <a:gd name="T59" fmla="*/ 372 h 472"/>
                <a:gd name="T60" fmla="*/ 1395 w 2520"/>
                <a:gd name="T61" fmla="*/ 103 h 472"/>
                <a:gd name="T62" fmla="*/ 856 w 2520"/>
                <a:gd name="T63" fmla="*/ 0 h 472"/>
                <a:gd name="T64" fmla="*/ 745 w 2520"/>
                <a:gd name="T65" fmla="*/ 374 h 472"/>
                <a:gd name="T66" fmla="*/ 638 w 2520"/>
                <a:gd name="T67" fmla="*/ 0 h 472"/>
                <a:gd name="T68" fmla="*/ 494 w 2520"/>
                <a:gd name="T69" fmla="*/ 0 h 472"/>
                <a:gd name="T70" fmla="*/ 646 w 2520"/>
                <a:gd name="T71" fmla="*/ 472 h 472"/>
                <a:gd name="T72" fmla="*/ 838 w 2520"/>
                <a:gd name="T73" fmla="*/ 472 h 472"/>
                <a:gd name="T74" fmla="*/ 992 w 2520"/>
                <a:gd name="T75" fmla="*/ 0 h 472"/>
                <a:gd name="T76" fmla="*/ 856 w 2520"/>
                <a:gd name="T77" fmla="*/ 0 h 472"/>
                <a:gd name="T78" fmla="*/ 1781 w 2520"/>
                <a:gd name="T79" fmla="*/ 472 h 472"/>
                <a:gd name="T80" fmla="*/ 1915 w 2520"/>
                <a:gd name="T81" fmla="*/ 472 h 472"/>
                <a:gd name="T82" fmla="*/ 1915 w 2520"/>
                <a:gd name="T83" fmla="*/ 0 h 472"/>
                <a:gd name="T84" fmla="*/ 1781 w 2520"/>
                <a:gd name="T85" fmla="*/ 0 h 472"/>
                <a:gd name="T86" fmla="*/ 1781 w 2520"/>
                <a:gd name="T87" fmla="*/ 472 h 472"/>
                <a:gd name="T88" fmla="*/ 2155 w 2520"/>
                <a:gd name="T89" fmla="*/ 1 h 472"/>
                <a:gd name="T90" fmla="*/ 1969 w 2520"/>
                <a:gd name="T91" fmla="*/ 472 h 472"/>
                <a:gd name="T92" fmla="*/ 2100 w 2520"/>
                <a:gd name="T93" fmla="*/ 472 h 472"/>
                <a:gd name="T94" fmla="*/ 2130 w 2520"/>
                <a:gd name="T95" fmla="*/ 389 h 472"/>
                <a:gd name="T96" fmla="*/ 2350 w 2520"/>
                <a:gd name="T97" fmla="*/ 389 h 472"/>
                <a:gd name="T98" fmla="*/ 2378 w 2520"/>
                <a:gd name="T99" fmla="*/ 472 h 472"/>
                <a:gd name="T100" fmla="*/ 2520 w 2520"/>
                <a:gd name="T101" fmla="*/ 472 h 472"/>
                <a:gd name="T102" fmla="*/ 2333 w 2520"/>
                <a:gd name="T103" fmla="*/ 1 h 472"/>
                <a:gd name="T104" fmla="*/ 2155 w 2520"/>
                <a:gd name="T105" fmla="*/ 1 h 472"/>
                <a:gd name="T106" fmla="*/ 2241 w 2520"/>
                <a:gd name="T107" fmla="*/ 87 h 472"/>
                <a:gd name="T108" fmla="*/ 2322 w 2520"/>
                <a:gd name="T109" fmla="*/ 307 h 472"/>
                <a:gd name="T110" fmla="*/ 2158 w 2520"/>
                <a:gd name="T111" fmla="*/ 307 h 472"/>
                <a:gd name="T112" fmla="*/ 2241 w 2520"/>
                <a:gd name="T113" fmla="*/ 8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20" h="472">
                  <a:moveTo>
                    <a:pt x="1048" y="0"/>
                  </a:moveTo>
                  <a:cubicBezTo>
                    <a:pt x="1048" y="472"/>
                    <a:pt x="1048" y="472"/>
                    <a:pt x="1048" y="472"/>
                  </a:cubicBezTo>
                  <a:cubicBezTo>
                    <a:pt x="1181" y="472"/>
                    <a:pt x="1181" y="472"/>
                    <a:pt x="1181" y="472"/>
                  </a:cubicBezTo>
                  <a:cubicBezTo>
                    <a:pt x="1181" y="0"/>
                    <a:pt x="1181" y="0"/>
                    <a:pt x="1181" y="0"/>
                  </a:cubicBezTo>
                  <a:lnTo>
                    <a:pt x="1048" y="0"/>
                  </a:lnTo>
                  <a:close/>
                  <a:moveTo>
                    <a:pt x="0" y="0"/>
                  </a:moveTo>
                  <a:cubicBezTo>
                    <a:pt x="0" y="472"/>
                    <a:pt x="0" y="472"/>
                    <a:pt x="0" y="472"/>
                  </a:cubicBezTo>
                  <a:cubicBezTo>
                    <a:pt x="134" y="472"/>
                    <a:pt x="134" y="472"/>
                    <a:pt x="134" y="472"/>
                  </a:cubicBezTo>
                  <a:cubicBezTo>
                    <a:pt x="134" y="105"/>
                    <a:pt x="134" y="105"/>
                    <a:pt x="134" y="105"/>
                  </a:cubicBezTo>
                  <a:cubicBezTo>
                    <a:pt x="239" y="106"/>
                    <a:pt x="239" y="106"/>
                    <a:pt x="239" y="106"/>
                  </a:cubicBezTo>
                  <a:cubicBezTo>
                    <a:pt x="273" y="106"/>
                    <a:pt x="297" y="114"/>
                    <a:pt x="314" y="132"/>
                  </a:cubicBezTo>
                  <a:cubicBezTo>
                    <a:pt x="335" y="154"/>
                    <a:pt x="344" y="191"/>
                    <a:pt x="344" y="257"/>
                  </a:cubicBezTo>
                  <a:cubicBezTo>
                    <a:pt x="344" y="472"/>
                    <a:pt x="344" y="472"/>
                    <a:pt x="344" y="472"/>
                  </a:cubicBezTo>
                  <a:cubicBezTo>
                    <a:pt x="474" y="472"/>
                    <a:pt x="474" y="472"/>
                    <a:pt x="474" y="472"/>
                  </a:cubicBezTo>
                  <a:cubicBezTo>
                    <a:pt x="474" y="211"/>
                    <a:pt x="474" y="211"/>
                    <a:pt x="474" y="211"/>
                  </a:cubicBezTo>
                  <a:cubicBezTo>
                    <a:pt x="474" y="25"/>
                    <a:pt x="355" y="0"/>
                    <a:pt x="239" y="0"/>
                  </a:cubicBezTo>
                  <a:lnTo>
                    <a:pt x="0" y="0"/>
                  </a:lnTo>
                  <a:close/>
                  <a:moveTo>
                    <a:pt x="1262" y="0"/>
                  </a:moveTo>
                  <a:cubicBezTo>
                    <a:pt x="1262" y="472"/>
                    <a:pt x="1262" y="472"/>
                    <a:pt x="1262" y="472"/>
                  </a:cubicBezTo>
                  <a:cubicBezTo>
                    <a:pt x="1479" y="472"/>
                    <a:pt x="1479" y="472"/>
                    <a:pt x="1479" y="472"/>
                  </a:cubicBezTo>
                  <a:cubicBezTo>
                    <a:pt x="1594" y="472"/>
                    <a:pt x="1631" y="453"/>
                    <a:pt x="1672" y="410"/>
                  </a:cubicBezTo>
                  <a:cubicBezTo>
                    <a:pt x="1701" y="380"/>
                    <a:pt x="1719" y="314"/>
                    <a:pt x="1719" y="242"/>
                  </a:cubicBezTo>
                  <a:cubicBezTo>
                    <a:pt x="1719" y="175"/>
                    <a:pt x="1704" y="116"/>
                    <a:pt x="1676" y="79"/>
                  </a:cubicBezTo>
                  <a:cubicBezTo>
                    <a:pt x="1627" y="13"/>
                    <a:pt x="1556" y="0"/>
                    <a:pt x="1449" y="0"/>
                  </a:cubicBezTo>
                  <a:lnTo>
                    <a:pt x="1262" y="0"/>
                  </a:lnTo>
                  <a:close/>
                  <a:moveTo>
                    <a:pt x="1395" y="103"/>
                  </a:moveTo>
                  <a:cubicBezTo>
                    <a:pt x="1452" y="103"/>
                    <a:pt x="1452" y="103"/>
                    <a:pt x="1452" y="103"/>
                  </a:cubicBezTo>
                  <a:cubicBezTo>
                    <a:pt x="1535" y="103"/>
                    <a:pt x="1589" y="140"/>
                    <a:pt x="1589" y="237"/>
                  </a:cubicBezTo>
                  <a:cubicBezTo>
                    <a:pt x="1589" y="334"/>
                    <a:pt x="1535" y="372"/>
                    <a:pt x="1452" y="372"/>
                  </a:cubicBezTo>
                  <a:cubicBezTo>
                    <a:pt x="1395" y="372"/>
                    <a:pt x="1395" y="372"/>
                    <a:pt x="1395" y="372"/>
                  </a:cubicBezTo>
                  <a:lnTo>
                    <a:pt x="1395" y="103"/>
                  </a:lnTo>
                  <a:close/>
                  <a:moveTo>
                    <a:pt x="856" y="0"/>
                  </a:moveTo>
                  <a:cubicBezTo>
                    <a:pt x="745" y="374"/>
                    <a:pt x="745" y="374"/>
                    <a:pt x="745" y="374"/>
                  </a:cubicBezTo>
                  <a:cubicBezTo>
                    <a:pt x="638" y="0"/>
                    <a:pt x="638" y="0"/>
                    <a:pt x="638" y="0"/>
                  </a:cubicBezTo>
                  <a:cubicBezTo>
                    <a:pt x="494" y="0"/>
                    <a:pt x="494" y="0"/>
                    <a:pt x="494" y="0"/>
                  </a:cubicBezTo>
                  <a:cubicBezTo>
                    <a:pt x="646" y="472"/>
                    <a:pt x="646" y="472"/>
                    <a:pt x="646" y="472"/>
                  </a:cubicBezTo>
                  <a:cubicBezTo>
                    <a:pt x="838" y="472"/>
                    <a:pt x="838" y="472"/>
                    <a:pt x="838" y="472"/>
                  </a:cubicBezTo>
                  <a:cubicBezTo>
                    <a:pt x="992" y="0"/>
                    <a:pt x="992" y="0"/>
                    <a:pt x="992" y="0"/>
                  </a:cubicBezTo>
                  <a:lnTo>
                    <a:pt x="856" y="0"/>
                  </a:lnTo>
                  <a:close/>
                  <a:moveTo>
                    <a:pt x="1781" y="472"/>
                  </a:moveTo>
                  <a:cubicBezTo>
                    <a:pt x="1915" y="472"/>
                    <a:pt x="1915" y="472"/>
                    <a:pt x="1915" y="472"/>
                  </a:cubicBezTo>
                  <a:cubicBezTo>
                    <a:pt x="1915" y="0"/>
                    <a:pt x="1915" y="0"/>
                    <a:pt x="1915" y="0"/>
                  </a:cubicBezTo>
                  <a:cubicBezTo>
                    <a:pt x="1781" y="0"/>
                    <a:pt x="1781" y="0"/>
                    <a:pt x="1781" y="0"/>
                  </a:cubicBezTo>
                  <a:lnTo>
                    <a:pt x="1781" y="472"/>
                  </a:lnTo>
                  <a:close/>
                  <a:moveTo>
                    <a:pt x="2155" y="1"/>
                  </a:moveTo>
                  <a:cubicBezTo>
                    <a:pt x="1969" y="472"/>
                    <a:pt x="1969" y="472"/>
                    <a:pt x="1969" y="472"/>
                  </a:cubicBezTo>
                  <a:cubicBezTo>
                    <a:pt x="2100" y="472"/>
                    <a:pt x="2100" y="472"/>
                    <a:pt x="2100" y="472"/>
                  </a:cubicBezTo>
                  <a:cubicBezTo>
                    <a:pt x="2130" y="389"/>
                    <a:pt x="2130" y="389"/>
                    <a:pt x="2130" y="389"/>
                  </a:cubicBezTo>
                  <a:cubicBezTo>
                    <a:pt x="2350" y="389"/>
                    <a:pt x="2350" y="389"/>
                    <a:pt x="2350" y="389"/>
                  </a:cubicBezTo>
                  <a:cubicBezTo>
                    <a:pt x="2378" y="472"/>
                    <a:pt x="2378" y="472"/>
                    <a:pt x="2378" y="472"/>
                  </a:cubicBezTo>
                  <a:cubicBezTo>
                    <a:pt x="2520" y="472"/>
                    <a:pt x="2520" y="472"/>
                    <a:pt x="2520" y="472"/>
                  </a:cubicBezTo>
                  <a:cubicBezTo>
                    <a:pt x="2333" y="1"/>
                    <a:pt x="2333" y="1"/>
                    <a:pt x="2333" y="1"/>
                  </a:cubicBezTo>
                  <a:lnTo>
                    <a:pt x="2155" y="1"/>
                  </a:lnTo>
                  <a:close/>
                  <a:moveTo>
                    <a:pt x="2241" y="87"/>
                  </a:moveTo>
                  <a:cubicBezTo>
                    <a:pt x="2322" y="307"/>
                    <a:pt x="2322" y="307"/>
                    <a:pt x="2322" y="307"/>
                  </a:cubicBezTo>
                  <a:cubicBezTo>
                    <a:pt x="2158" y="307"/>
                    <a:pt x="2158" y="307"/>
                    <a:pt x="2158" y="307"/>
                  </a:cubicBezTo>
                  <a:lnTo>
                    <a:pt x="2241" y="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userDrawn="1"/>
          </p:nvSpPr>
          <p:spPr bwMode="auto">
            <a:xfrm>
              <a:off x="677492" y="-1417931"/>
              <a:ext cx="877396" cy="582700"/>
            </a:xfrm>
            <a:custGeom>
              <a:avLst/>
              <a:gdLst>
                <a:gd name="T0" fmla="*/ 405 w 1086"/>
                <a:gd name="T1" fmla="*/ 214 h 718"/>
                <a:gd name="T2" fmla="*/ 405 w 1086"/>
                <a:gd name="T3" fmla="*/ 149 h 718"/>
                <a:gd name="T4" fmla="*/ 424 w 1086"/>
                <a:gd name="T5" fmla="*/ 148 h 718"/>
                <a:gd name="T6" fmla="*/ 719 w 1086"/>
                <a:gd name="T7" fmla="*/ 301 h 718"/>
                <a:gd name="T8" fmla="*/ 458 w 1086"/>
                <a:gd name="T9" fmla="*/ 476 h 718"/>
                <a:gd name="T10" fmla="*/ 405 w 1086"/>
                <a:gd name="T11" fmla="*/ 467 h 718"/>
                <a:gd name="T12" fmla="*/ 405 w 1086"/>
                <a:gd name="T13" fmla="*/ 270 h 718"/>
                <a:gd name="T14" fmla="*/ 530 w 1086"/>
                <a:gd name="T15" fmla="*/ 378 h 718"/>
                <a:gd name="T16" fmla="*/ 622 w 1086"/>
                <a:gd name="T17" fmla="*/ 300 h 718"/>
                <a:gd name="T18" fmla="*/ 441 w 1086"/>
                <a:gd name="T19" fmla="*/ 212 h 718"/>
                <a:gd name="T20" fmla="*/ 405 w 1086"/>
                <a:gd name="T21" fmla="*/ 214 h 718"/>
                <a:gd name="T22" fmla="*/ 405 w 1086"/>
                <a:gd name="T23" fmla="*/ 0 h 718"/>
                <a:gd name="T24" fmla="*/ 405 w 1086"/>
                <a:gd name="T25" fmla="*/ 97 h 718"/>
                <a:gd name="T26" fmla="*/ 424 w 1086"/>
                <a:gd name="T27" fmla="*/ 95 h 718"/>
                <a:gd name="T28" fmla="*/ 832 w 1086"/>
                <a:gd name="T29" fmla="*/ 298 h 718"/>
                <a:gd name="T30" fmla="*/ 455 w 1086"/>
                <a:gd name="T31" fmla="*/ 523 h 718"/>
                <a:gd name="T32" fmla="*/ 405 w 1086"/>
                <a:gd name="T33" fmla="*/ 518 h 718"/>
                <a:gd name="T34" fmla="*/ 405 w 1086"/>
                <a:gd name="T35" fmla="*/ 578 h 718"/>
                <a:gd name="T36" fmla="*/ 447 w 1086"/>
                <a:gd name="T37" fmla="*/ 581 h 718"/>
                <a:gd name="T38" fmla="*/ 881 w 1086"/>
                <a:gd name="T39" fmla="*/ 381 h 718"/>
                <a:gd name="T40" fmla="*/ 1004 w 1086"/>
                <a:gd name="T41" fmla="*/ 456 h 718"/>
                <a:gd name="T42" fmla="*/ 449 w 1086"/>
                <a:gd name="T43" fmla="*/ 636 h 718"/>
                <a:gd name="T44" fmla="*/ 405 w 1086"/>
                <a:gd name="T45" fmla="*/ 634 h 718"/>
                <a:gd name="T46" fmla="*/ 405 w 1086"/>
                <a:gd name="T47" fmla="*/ 718 h 718"/>
                <a:gd name="T48" fmla="*/ 1086 w 1086"/>
                <a:gd name="T49" fmla="*/ 718 h 718"/>
                <a:gd name="T50" fmla="*/ 1086 w 1086"/>
                <a:gd name="T51" fmla="*/ 0 h 718"/>
                <a:gd name="T52" fmla="*/ 405 w 1086"/>
                <a:gd name="T53" fmla="*/ 0 h 718"/>
                <a:gd name="T54" fmla="*/ 405 w 1086"/>
                <a:gd name="T55" fmla="*/ 467 h 718"/>
                <a:gd name="T56" fmla="*/ 405 w 1086"/>
                <a:gd name="T57" fmla="*/ 518 h 718"/>
                <a:gd name="T58" fmla="*/ 194 w 1086"/>
                <a:gd name="T59" fmla="*/ 317 h 718"/>
                <a:gd name="T60" fmla="*/ 405 w 1086"/>
                <a:gd name="T61" fmla="*/ 214 h 718"/>
                <a:gd name="T62" fmla="*/ 405 w 1086"/>
                <a:gd name="T63" fmla="*/ 270 h 718"/>
                <a:gd name="T64" fmla="*/ 405 w 1086"/>
                <a:gd name="T65" fmla="*/ 270 h 718"/>
                <a:gd name="T66" fmla="*/ 281 w 1086"/>
                <a:gd name="T67" fmla="*/ 327 h 718"/>
                <a:gd name="T68" fmla="*/ 405 w 1086"/>
                <a:gd name="T69" fmla="*/ 467 h 718"/>
                <a:gd name="T70" fmla="*/ 111 w 1086"/>
                <a:gd name="T71" fmla="*/ 309 h 718"/>
                <a:gd name="T72" fmla="*/ 405 w 1086"/>
                <a:gd name="T73" fmla="*/ 149 h 718"/>
                <a:gd name="T74" fmla="*/ 405 w 1086"/>
                <a:gd name="T75" fmla="*/ 97 h 718"/>
                <a:gd name="T76" fmla="*/ 0 w 1086"/>
                <a:gd name="T77" fmla="*/ 298 h 718"/>
                <a:gd name="T78" fmla="*/ 405 w 1086"/>
                <a:gd name="T79" fmla="*/ 634 h 718"/>
                <a:gd name="T80" fmla="*/ 405 w 1086"/>
                <a:gd name="T81" fmla="*/ 578 h 718"/>
                <a:gd name="T82" fmla="*/ 111 w 1086"/>
                <a:gd name="T83" fmla="*/ 30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6" h="718">
                  <a:moveTo>
                    <a:pt x="405" y="214"/>
                  </a:moveTo>
                  <a:cubicBezTo>
                    <a:pt x="405" y="149"/>
                    <a:pt x="405" y="149"/>
                    <a:pt x="405" y="149"/>
                  </a:cubicBezTo>
                  <a:cubicBezTo>
                    <a:pt x="412" y="149"/>
                    <a:pt x="418" y="148"/>
                    <a:pt x="424" y="148"/>
                  </a:cubicBezTo>
                  <a:cubicBezTo>
                    <a:pt x="602" y="143"/>
                    <a:pt x="719" y="301"/>
                    <a:pt x="719" y="301"/>
                  </a:cubicBezTo>
                  <a:cubicBezTo>
                    <a:pt x="719" y="301"/>
                    <a:pt x="593" y="476"/>
                    <a:pt x="458" y="476"/>
                  </a:cubicBezTo>
                  <a:cubicBezTo>
                    <a:pt x="438" y="476"/>
                    <a:pt x="421" y="472"/>
                    <a:pt x="405" y="467"/>
                  </a:cubicBezTo>
                  <a:cubicBezTo>
                    <a:pt x="405" y="270"/>
                    <a:pt x="405" y="270"/>
                    <a:pt x="405" y="270"/>
                  </a:cubicBezTo>
                  <a:cubicBezTo>
                    <a:pt x="474" y="279"/>
                    <a:pt x="488" y="309"/>
                    <a:pt x="530" y="378"/>
                  </a:cubicBezTo>
                  <a:cubicBezTo>
                    <a:pt x="622" y="300"/>
                    <a:pt x="622" y="300"/>
                    <a:pt x="622" y="300"/>
                  </a:cubicBezTo>
                  <a:cubicBezTo>
                    <a:pt x="622" y="300"/>
                    <a:pt x="555" y="212"/>
                    <a:pt x="441" y="212"/>
                  </a:cubicBezTo>
                  <a:cubicBezTo>
                    <a:pt x="429" y="212"/>
                    <a:pt x="417" y="213"/>
                    <a:pt x="405" y="214"/>
                  </a:cubicBezTo>
                  <a:moveTo>
                    <a:pt x="405" y="0"/>
                  </a:moveTo>
                  <a:cubicBezTo>
                    <a:pt x="405" y="97"/>
                    <a:pt x="405" y="97"/>
                    <a:pt x="405" y="97"/>
                  </a:cubicBezTo>
                  <a:cubicBezTo>
                    <a:pt x="412" y="96"/>
                    <a:pt x="418" y="96"/>
                    <a:pt x="424" y="95"/>
                  </a:cubicBezTo>
                  <a:cubicBezTo>
                    <a:pt x="671" y="87"/>
                    <a:pt x="832" y="298"/>
                    <a:pt x="832" y="298"/>
                  </a:cubicBezTo>
                  <a:cubicBezTo>
                    <a:pt x="832" y="298"/>
                    <a:pt x="647" y="523"/>
                    <a:pt x="455" y="523"/>
                  </a:cubicBezTo>
                  <a:cubicBezTo>
                    <a:pt x="437" y="523"/>
                    <a:pt x="421" y="521"/>
                    <a:pt x="405" y="518"/>
                  </a:cubicBezTo>
                  <a:cubicBezTo>
                    <a:pt x="405" y="578"/>
                    <a:pt x="405" y="578"/>
                    <a:pt x="405" y="578"/>
                  </a:cubicBezTo>
                  <a:cubicBezTo>
                    <a:pt x="419" y="580"/>
                    <a:pt x="432" y="581"/>
                    <a:pt x="447" y="581"/>
                  </a:cubicBezTo>
                  <a:cubicBezTo>
                    <a:pt x="626" y="581"/>
                    <a:pt x="755" y="489"/>
                    <a:pt x="881" y="381"/>
                  </a:cubicBezTo>
                  <a:cubicBezTo>
                    <a:pt x="902" y="398"/>
                    <a:pt x="987" y="438"/>
                    <a:pt x="1004" y="456"/>
                  </a:cubicBezTo>
                  <a:cubicBezTo>
                    <a:pt x="885" y="556"/>
                    <a:pt x="607" y="636"/>
                    <a:pt x="449" y="636"/>
                  </a:cubicBezTo>
                  <a:cubicBezTo>
                    <a:pt x="434" y="636"/>
                    <a:pt x="420" y="636"/>
                    <a:pt x="405" y="634"/>
                  </a:cubicBezTo>
                  <a:cubicBezTo>
                    <a:pt x="405" y="718"/>
                    <a:pt x="405" y="718"/>
                    <a:pt x="405" y="718"/>
                  </a:cubicBezTo>
                  <a:cubicBezTo>
                    <a:pt x="1086" y="718"/>
                    <a:pt x="1086" y="718"/>
                    <a:pt x="1086" y="718"/>
                  </a:cubicBezTo>
                  <a:cubicBezTo>
                    <a:pt x="1086" y="0"/>
                    <a:pt x="1086" y="0"/>
                    <a:pt x="1086" y="0"/>
                  </a:cubicBezTo>
                  <a:lnTo>
                    <a:pt x="405" y="0"/>
                  </a:lnTo>
                  <a:close/>
                  <a:moveTo>
                    <a:pt x="405" y="467"/>
                  </a:moveTo>
                  <a:cubicBezTo>
                    <a:pt x="405" y="518"/>
                    <a:pt x="405" y="518"/>
                    <a:pt x="405" y="518"/>
                  </a:cubicBezTo>
                  <a:cubicBezTo>
                    <a:pt x="240" y="489"/>
                    <a:pt x="194" y="317"/>
                    <a:pt x="194" y="317"/>
                  </a:cubicBezTo>
                  <a:cubicBezTo>
                    <a:pt x="194" y="317"/>
                    <a:pt x="273" y="228"/>
                    <a:pt x="405" y="214"/>
                  </a:cubicBezTo>
                  <a:cubicBezTo>
                    <a:pt x="405" y="270"/>
                    <a:pt x="405" y="270"/>
                    <a:pt x="405" y="270"/>
                  </a:cubicBezTo>
                  <a:cubicBezTo>
                    <a:pt x="405" y="270"/>
                    <a:pt x="405" y="270"/>
                    <a:pt x="405" y="270"/>
                  </a:cubicBezTo>
                  <a:cubicBezTo>
                    <a:pt x="336" y="262"/>
                    <a:pt x="281" y="327"/>
                    <a:pt x="281" y="327"/>
                  </a:cubicBezTo>
                  <a:cubicBezTo>
                    <a:pt x="281" y="327"/>
                    <a:pt x="312" y="436"/>
                    <a:pt x="405" y="467"/>
                  </a:cubicBezTo>
                  <a:moveTo>
                    <a:pt x="111" y="309"/>
                  </a:moveTo>
                  <a:cubicBezTo>
                    <a:pt x="111" y="309"/>
                    <a:pt x="209" y="164"/>
                    <a:pt x="405" y="149"/>
                  </a:cubicBezTo>
                  <a:cubicBezTo>
                    <a:pt x="405" y="97"/>
                    <a:pt x="405" y="97"/>
                    <a:pt x="405" y="97"/>
                  </a:cubicBezTo>
                  <a:cubicBezTo>
                    <a:pt x="188" y="114"/>
                    <a:pt x="0" y="298"/>
                    <a:pt x="0" y="298"/>
                  </a:cubicBezTo>
                  <a:cubicBezTo>
                    <a:pt x="0" y="298"/>
                    <a:pt x="106" y="606"/>
                    <a:pt x="405" y="634"/>
                  </a:cubicBezTo>
                  <a:cubicBezTo>
                    <a:pt x="405" y="578"/>
                    <a:pt x="405" y="578"/>
                    <a:pt x="405" y="578"/>
                  </a:cubicBezTo>
                  <a:cubicBezTo>
                    <a:pt x="186" y="551"/>
                    <a:pt x="111" y="309"/>
                    <a:pt x="111" y="30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23453847"/>
      </p:ext>
    </p:extLst>
  </p:cSld>
  <p:clrMap bg1="dk2" tx1="lt1" bg2="dk1" tx2="lt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 id="2147483994" r:id="rId12"/>
    <p:sldLayoutId id="2147483995" r:id="rId13"/>
    <p:sldLayoutId id="214748400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521208"/>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8"/>
            <a:ext cx="9948931" cy="37342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pic>
        <p:nvPicPr>
          <p:cNvPr id="6" name="Google Shape;78;p14">
            <a:extLst>
              <a:ext uri="{FF2B5EF4-FFF2-40B4-BE49-F238E27FC236}">
                <a16:creationId xmlns:a16="http://schemas.microsoft.com/office/drawing/2014/main" id="{314CEB40-1739-4D24-83DA-0CE9763BE5FC}"/>
              </a:ext>
            </a:extLst>
          </p:cNvPr>
          <p:cNvPicPr preferRelativeResize="0"/>
          <p:nvPr/>
        </p:nvPicPr>
        <p:blipFill rotWithShape="1">
          <a:blip r:embed="rId20" cstate="screen">
            <a:alphaModFix/>
            <a:extLst>
              <a:ext uri="{28A0092B-C50C-407E-A947-70E740481C1C}">
                <a14:useLocalDpi xmlns:a14="http://schemas.microsoft.com/office/drawing/2010/main"/>
              </a:ext>
            </a:extLst>
          </a:blip>
          <a:srcRect/>
          <a:stretch/>
        </p:blipFill>
        <p:spPr>
          <a:xfrm>
            <a:off x="10130817" y="5785420"/>
            <a:ext cx="580686" cy="206320"/>
          </a:xfrm>
          <a:prstGeom prst="rect">
            <a:avLst/>
          </a:prstGeom>
          <a:noFill/>
          <a:ln>
            <a:noFill/>
          </a:ln>
        </p:spPr>
      </p:pic>
      <p:sp>
        <p:nvSpPr>
          <p:cNvPr id="7" name="Google Shape;79;p14">
            <a:extLst>
              <a:ext uri="{FF2B5EF4-FFF2-40B4-BE49-F238E27FC236}">
                <a16:creationId xmlns:a16="http://schemas.microsoft.com/office/drawing/2014/main" id="{6BDE7C07-CEF7-436D-9B76-D06FF957C348}"/>
              </a:ext>
            </a:extLst>
          </p:cNvPr>
          <p:cNvSpPr txBox="1"/>
          <p:nvPr/>
        </p:nvSpPr>
        <p:spPr>
          <a:xfrm>
            <a:off x="9762253" y="5831285"/>
            <a:ext cx="321000" cy="161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accent4"/>
              </a:buClr>
              <a:buSzPts val="200"/>
              <a:buFont typeface="Trebuchet MS"/>
              <a:buNone/>
            </a:pPr>
            <a:fld id="{00000000-1234-1234-1234-123412341234}" type="slidenum">
              <a:rPr lang="en-US" sz="800" b="0" i="0" u="none" strike="noStrike" cap="none">
                <a:solidFill>
                  <a:schemeClr val="accent4"/>
                </a:solidFill>
                <a:latin typeface="Trebuchet MS"/>
                <a:ea typeface="Trebuchet MS"/>
                <a:cs typeface="Trebuchet MS"/>
                <a:sym typeface="Trebuchet MS"/>
              </a:rPr>
              <a:t>‹#›</a:t>
            </a:fld>
            <a:r>
              <a:rPr lang="en-US" sz="1100" b="0" i="0" u="none" strike="noStrike" cap="none" dirty="0">
                <a:solidFill>
                  <a:srgbClr val="12FEB6"/>
                </a:solidFill>
                <a:latin typeface="Questrial"/>
                <a:ea typeface="Questrial"/>
                <a:cs typeface="Questrial"/>
                <a:sym typeface="Questrial"/>
              </a:rPr>
              <a:t> </a:t>
            </a:r>
            <a:endParaRPr sz="1300" dirty="0"/>
          </a:p>
        </p:txBody>
      </p:sp>
      <p:pic>
        <p:nvPicPr>
          <p:cNvPr id="8" name="Picture 7">
            <a:extLst>
              <a:ext uri="{FF2B5EF4-FFF2-40B4-BE49-F238E27FC236}">
                <a16:creationId xmlns:a16="http://schemas.microsoft.com/office/drawing/2014/main" id="{949BEAEF-125F-468A-AB1A-4C4802F194D8}"/>
              </a:ext>
            </a:extLst>
          </p:cNvPr>
          <p:cNvPicPr>
            <a:picLocks noChangeAspect="1"/>
          </p:cNvPicPr>
          <p:nvPr userDrawn="1"/>
        </p:nvPicPr>
        <p:blipFill>
          <a:blip r:embed="rId21"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Tree>
    <p:extLst>
      <p:ext uri="{BB962C8B-B14F-4D97-AF65-F5344CB8AC3E}">
        <p14:creationId xmlns:p14="http://schemas.microsoft.com/office/powerpoint/2010/main" val="2996658085"/>
      </p:ext>
    </p:extLst>
  </p:cSld>
  <p:clrMap bg1="dk2" tx1="lt1" bg2="dk1" tx2="lt2" accent1="accent1" accent2="accent2" accent3="accent3" accent4="accent4" accent5="accent5" accent6="accent6" hlink="hlink" folHlink="folHlink"/>
  <p:sldLayoutIdLst>
    <p:sldLayoutId id="2147484011" r:id="rId1"/>
    <p:sldLayoutId id="2147484012" r:id="rId2"/>
    <p:sldLayoutId id="2147484013" r:id="rId3"/>
    <p:sldLayoutId id="2147484014" r:id="rId4"/>
    <p:sldLayoutId id="2147484015" r:id="rId5"/>
    <p:sldLayoutId id="2147484016" r:id="rId6"/>
    <p:sldLayoutId id="2147484017" r:id="rId7"/>
    <p:sldLayoutId id="2147484018" r:id="rId8"/>
    <p:sldLayoutId id="2147484019" r:id="rId9"/>
    <p:sldLayoutId id="2147484020" r:id="rId10"/>
    <p:sldLayoutId id="2147484021" r:id="rId11"/>
    <p:sldLayoutId id="2147484022" r:id="rId12"/>
    <p:sldLayoutId id="2147484023" r:id="rId13"/>
    <p:sldLayoutId id="2147484024" r:id="rId14"/>
    <p:sldLayoutId id="2147484025" r:id="rId15"/>
    <p:sldLayoutId id="2147484026" r:id="rId16"/>
    <p:sldLayoutId id="2147484027" r:id="rId17"/>
    <p:sldLayoutId id="2147484028"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0"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1400" b="0">
          <a:solidFill>
            <a:schemeClr val="accent4"/>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200" b="0">
          <a:solidFill>
            <a:schemeClr val="accent4"/>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100" b="0">
          <a:solidFill>
            <a:schemeClr val="accent4"/>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521208"/>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8"/>
            <a:ext cx="9948931" cy="37342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pic>
        <p:nvPicPr>
          <p:cNvPr id="6" name="Google Shape;78;p14">
            <a:extLst>
              <a:ext uri="{FF2B5EF4-FFF2-40B4-BE49-F238E27FC236}">
                <a16:creationId xmlns:a16="http://schemas.microsoft.com/office/drawing/2014/main" id="{314CEB40-1739-4D24-83DA-0CE9763BE5FC}"/>
              </a:ext>
            </a:extLst>
          </p:cNvPr>
          <p:cNvPicPr preferRelativeResize="0"/>
          <p:nvPr/>
        </p:nvPicPr>
        <p:blipFill rotWithShape="1">
          <a:blip r:embed="rId19" cstate="screen">
            <a:alphaModFix/>
            <a:extLst>
              <a:ext uri="{28A0092B-C50C-407E-A947-70E740481C1C}">
                <a14:useLocalDpi xmlns:a14="http://schemas.microsoft.com/office/drawing/2010/main"/>
              </a:ext>
            </a:extLst>
          </a:blip>
          <a:srcRect/>
          <a:stretch/>
        </p:blipFill>
        <p:spPr>
          <a:xfrm>
            <a:off x="10130817" y="5785420"/>
            <a:ext cx="580686" cy="206320"/>
          </a:xfrm>
          <a:prstGeom prst="rect">
            <a:avLst/>
          </a:prstGeom>
          <a:noFill/>
          <a:ln>
            <a:noFill/>
          </a:ln>
        </p:spPr>
      </p:pic>
      <p:sp>
        <p:nvSpPr>
          <p:cNvPr id="7" name="Google Shape;79;p14">
            <a:extLst>
              <a:ext uri="{FF2B5EF4-FFF2-40B4-BE49-F238E27FC236}">
                <a16:creationId xmlns:a16="http://schemas.microsoft.com/office/drawing/2014/main" id="{6BDE7C07-CEF7-436D-9B76-D06FF957C348}"/>
              </a:ext>
            </a:extLst>
          </p:cNvPr>
          <p:cNvSpPr txBox="1"/>
          <p:nvPr/>
        </p:nvSpPr>
        <p:spPr>
          <a:xfrm>
            <a:off x="9762253" y="5831285"/>
            <a:ext cx="321000" cy="161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accent4"/>
              </a:buClr>
              <a:buSzPts val="200"/>
              <a:buFont typeface="Trebuchet MS"/>
              <a:buNone/>
            </a:pPr>
            <a:fld id="{00000000-1234-1234-1234-123412341234}" type="slidenum">
              <a:rPr lang="en-US" sz="800" b="0" i="0" u="none" strike="noStrike" cap="none">
                <a:solidFill>
                  <a:schemeClr val="accent4"/>
                </a:solidFill>
                <a:latin typeface="Trebuchet MS"/>
                <a:ea typeface="Trebuchet MS"/>
                <a:cs typeface="Trebuchet MS"/>
                <a:sym typeface="Trebuchet MS"/>
              </a:rPr>
              <a:t>‹#›</a:t>
            </a:fld>
            <a:r>
              <a:rPr lang="en-US" sz="1100" b="0" i="0" u="none" strike="noStrike" cap="none" dirty="0">
                <a:solidFill>
                  <a:srgbClr val="12FEB6"/>
                </a:solidFill>
                <a:latin typeface="Questrial"/>
                <a:ea typeface="Questrial"/>
                <a:cs typeface="Questrial"/>
                <a:sym typeface="Questrial"/>
              </a:rPr>
              <a:t> </a:t>
            </a:r>
            <a:endParaRPr sz="1300" dirty="0"/>
          </a:p>
        </p:txBody>
      </p:sp>
    </p:spTree>
    <p:extLst>
      <p:ext uri="{BB962C8B-B14F-4D97-AF65-F5344CB8AC3E}">
        <p14:creationId xmlns:p14="http://schemas.microsoft.com/office/powerpoint/2010/main" val="2518132203"/>
      </p:ext>
    </p:extLst>
  </p:cSld>
  <p:clrMap bg1="dk2" tx1="lt1" bg2="dk1" tx2="lt2" accent1="accent1" accent2="accent2" accent3="accent3" accent4="accent4" accent5="accent5" accent6="accent6" hlink="hlink" folHlink="folHlink"/>
  <p:sldLayoutIdLst>
    <p:sldLayoutId id="2147484034" r:id="rId1"/>
    <p:sldLayoutId id="2147484035" r:id="rId2"/>
    <p:sldLayoutId id="2147484036" r:id="rId3"/>
    <p:sldLayoutId id="2147484037" r:id="rId4"/>
    <p:sldLayoutId id="2147484038" r:id="rId5"/>
    <p:sldLayoutId id="2147484039" r:id="rId6"/>
    <p:sldLayoutId id="2147484040" r:id="rId7"/>
    <p:sldLayoutId id="2147484041" r:id="rId8"/>
    <p:sldLayoutId id="2147484042" r:id="rId9"/>
    <p:sldLayoutId id="2147484043" r:id="rId10"/>
    <p:sldLayoutId id="2147484044" r:id="rId11"/>
    <p:sldLayoutId id="2147484045" r:id="rId12"/>
    <p:sldLayoutId id="2147484046" r:id="rId13"/>
    <p:sldLayoutId id="2147484047" r:id="rId14"/>
    <p:sldLayoutId id="2147484048" r:id="rId15"/>
    <p:sldLayoutId id="2147484049" r:id="rId16"/>
    <p:sldLayoutId id="2147484050"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0"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1400" b="0">
          <a:solidFill>
            <a:schemeClr val="accent4"/>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200" b="0">
          <a:solidFill>
            <a:schemeClr val="accent4"/>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100" b="0">
          <a:solidFill>
            <a:schemeClr val="accent4"/>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1817530"/>
            <a:ext cx="10972800" cy="369534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5">
            <a:extLst>
              <a:ext uri="{28A0092B-C50C-407E-A947-70E740481C1C}">
                <a14:useLocalDpi xmlns:a14="http://schemas.microsoft.com/office/drawing/2010/main" val="0"/>
              </a:ext>
            </a:extLst>
          </a:blip>
          <a:srcRect t="1538" b="-1538"/>
          <a:stretch/>
        </p:blipFill>
        <p:spPr bwMode="black">
          <a:xfrm>
            <a:off x="0" y="5513833"/>
            <a:ext cx="10972800" cy="668655"/>
          </a:xfrm>
          <a:prstGeom prst="rect">
            <a:avLst/>
          </a:prstGeom>
        </p:spPr>
      </p:pic>
      <p:sp>
        <p:nvSpPr>
          <p:cNvPr id="2" name="Title Placeholder 1"/>
          <p:cNvSpPr>
            <a:spLocks noGrp="1"/>
          </p:cNvSpPr>
          <p:nvPr>
            <p:ph type="title"/>
          </p:nvPr>
        </p:nvSpPr>
        <p:spPr>
          <a:xfrm>
            <a:off x="1306421" y="724067"/>
            <a:ext cx="8642948" cy="94431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06421" y="1814159"/>
            <a:ext cx="8642948" cy="31055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798724" y="297334"/>
            <a:ext cx="3150644" cy="278281"/>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dirty="0"/>
              <a:pPr/>
              <a:t>11/30/2021</a:t>
            </a:fld>
            <a:endParaRPr lang="en-US" dirty="0"/>
          </a:p>
        </p:txBody>
      </p:sp>
      <p:sp>
        <p:nvSpPr>
          <p:cNvPr id="5" name="Footer Placeholder 4"/>
          <p:cNvSpPr>
            <a:spLocks noGrp="1"/>
          </p:cNvSpPr>
          <p:nvPr>
            <p:ph type="ftr" sz="quarter" idx="3"/>
          </p:nvPr>
        </p:nvSpPr>
        <p:spPr>
          <a:xfrm>
            <a:off x="1306421" y="296378"/>
            <a:ext cx="5344952" cy="278281"/>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32056" y="719076"/>
            <a:ext cx="729917" cy="453220"/>
          </a:xfrm>
          <a:prstGeom prst="rect">
            <a:avLst/>
          </a:prstGeom>
        </p:spPr>
        <p:txBody>
          <a:bodyPr vert="horz" lIns="91440" tIns="45720" rIns="91440" bIns="45720" rtlCol="0" anchor="t"/>
          <a:lstStyle>
            <a:lvl1pPr algn="r">
              <a:defRPr sz="252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5515572"/>
            <a:ext cx="109728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823A6700-3A26-40EC-BA5C-71EB32A31744}"/>
              </a:ext>
            </a:extLst>
          </p:cNvPr>
          <p:cNvPicPr>
            <a:picLocks noChangeAspect="1"/>
          </p:cNvPicPr>
          <p:nvPr userDrawn="1"/>
        </p:nvPicPr>
        <p:blipFill>
          <a:blip r:embed="rId16" cstate="email">
            <a:extLst>
              <a:ext uri="{28A0092B-C50C-407E-A947-70E740481C1C}">
                <a14:useLocalDpi xmlns:a14="http://schemas.microsoft.com/office/drawing/2010/main"/>
              </a:ext>
            </a:extLst>
          </a:blip>
          <a:stretch>
            <a:fillRect/>
          </a:stretch>
        </p:blipFill>
        <p:spPr>
          <a:xfrm>
            <a:off x="10130818" y="5785420"/>
            <a:ext cx="580688" cy="206321"/>
          </a:xfrm>
          <a:prstGeom prst="rect">
            <a:avLst/>
          </a:prstGeom>
        </p:spPr>
      </p:pic>
    </p:spTree>
    <p:extLst>
      <p:ext uri="{BB962C8B-B14F-4D97-AF65-F5344CB8AC3E}">
        <p14:creationId xmlns:p14="http://schemas.microsoft.com/office/powerpoint/2010/main" val="2223603923"/>
      </p:ext>
    </p:extLst>
  </p:cSld>
  <p:clrMap bg1="lt1" tx1="dk1" bg2="lt2" tx2="dk2" accent1="accent1" accent2="accent2" accent3="accent3" accent4="accent4" accent5="accent5" accent6="accent6" hlink="hlink" folHlink="folHlink"/>
  <p:sldLayoutIdLst>
    <p:sldLayoutId id="2147484053" r:id="rId1"/>
    <p:sldLayoutId id="2147484054" r:id="rId2"/>
    <p:sldLayoutId id="2147484055" r:id="rId3"/>
    <p:sldLayoutId id="2147484056" r:id="rId4"/>
    <p:sldLayoutId id="2147484057" r:id="rId5"/>
    <p:sldLayoutId id="2147484058" r:id="rId6"/>
    <p:sldLayoutId id="2147484059" r:id="rId7"/>
    <p:sldLayoutId id="2147484060" r:id="rId8"/>
    <p:sldLayoutId id="2147484061" r:id="rId9"/>
    <p:sldLayoutId id="2147484062" r:id="rId10"/>
    <p:sldLayoutId id="2147484063" r:id="rId11"/>
    <p:sldLayoutId id="2147484064" r:id="rId12"/>
    <p:sldLayoutId id="2147484065"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822952" rtl="0" eaLnBrk="1" latinLnBrk="0" hangingPunct="1">
        <a:lnSpc>
          <a:spcPct val="90000"/>
        </a:lnSpc>
        <a:spcBef>
          <a:spcPct val="0"/>
        </a:spcBef>
        <a:buNone/>
        <a:defRPr sz="2880" b="0" i="0" kern="1200" cap="all">
          <a:solidFill>
            <a:schemeClr val="tx1"/>
          </a:solidFill>
          <a:effectLst/>
          <a:latin typeface="+mj-lt"/>
          <a:ea typeface="+mj-ea"/>
          <a:cs typeface="+mj-cs"/>
        </a:defRPr>
      </a:lvl1pPr>
    </p:titleStyle>
    <p:bodyStyle>
      <a:lvl1pPr marL="205738" indent="-205738" algn="l" defTabSz="822952" rtl="0" eaLnBrk="1" latinLnBrk="0" hangingPunct="1">
        <a:lnSpc>
          <a:spcPct val="120000"/>
        </a:lnSpc>
        <a:spcBef>
          <a:spcPts val="90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1pPr>
      <a:lvl2pPr marL="617214"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620" kern="1200" cap="none" baseline="0">
          <a:solidFill>
            <a:schemeClr val="tx1"/>
          </a:solidFill>
          <a:effectLst/>
          <a:latin typeface="+mn-lt"/>
          <a:ea typeface="+mn-ea"/>
          <a:cs typeface="+mn-cs"/>
        </a:defRPr>
      </a:lvl2pPr>
      <a:lvl3pPr marL="1028690"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3pPr>
      <a:lvl4pPr marL="1440166"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260" kern="1200" cap="none" baseline="0">
          <a:solidFill>
            <a:schemeClr val="tx1"/>
          </a:solidFill>
          <a:effectLst/>
          <a:latin typeface="+mn-lt"/>
          <a:ea typeface="+mn-ea"/>
          <a:cs typeface="+mn-cs"/>
        </a:defRPr>
      </a:lvl4pPr>
      <a:lvl5pPr marL="1851641"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080" kern="1200">
          <a:solidFill>
            <a:schemeClr val="tx1"/>
          </a:solidFill>
          <a:effectLst/>
          <a:latin typeface="+mn-lt"/>
          <a:ea typeface="+mn-ea"/>
          <a:cs typeface="+mn-cs"/>
        </a:defRPr>
      </a:lvl5pPr>
      <a:lvl6pPr marL="2263118"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080" kern="1200">
          <a:solidFill>
            <a:schemeClr val="tx1"/>
          </a:solidFill>
          <a:effectLst/>
          <a:latin typeface="+mn-lt"/>
          <a:ea typeface="+mn-ea"/>
          <a:cs typeface="+mn-cs"/>
        </a:defRPr>
      </a:lvl6pPr>
      <a:lvl7pPr marL="2674593"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080" kern="1200">
          <a:solidFill>
            <a:schemeClr val="tx1"/>
          </a:solidFill>
          <a:effectLst/>
          <a:latin typeface="+mn-lt"/>
          <a:ea typeface="+mn-ea"/>
          <a:cs typeface="+mn-cs"/>
        </a:defRPr>
      </a:lvl7pPr>
      <a:lvl8pPr marL="3086069"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080" kern="1200" baseline="0">
          <a:solidFill>
            <a:schemeClr val="tx1"/>
          </a:solidFill>
          <a:effectLst/>
          <a:latin typeface="+mn-lt"/>
          <a:ea typeface="+mn-ea"/>
          <a:cs typeface="+mn-cs"/>
        </a:defRPr>
      </a:lvl8pPr>
      <a:lvl9pPr marL="3497545" indent="-205738" algn="l" defTabSz="822952" rtl="0" eaLnBrk="1" latinLnBrk="0" hangingPunct="1">
        <a:lnSpc>
          <a:spcPct val="120000"/>
        </a:lnSpc>
        <a:spcBef>
          <a:spcPts val="450"/>
        </a:spcBef>
        <a:buClr>
          <a:schemeClr val="accent1"/>
        </a:buClr>
        <a:buSzPct val="100000"/>
        <a:buFont typeface="Arial" panose="020B0604020202020204" pitchFamily="34" charset="0"/>
        <a:buChar char="•"/>
        <a:defRPr sz="1080" kern="1200" baseline="0">
          <a:solidFill>
            <a:schemeClr val="tx1"/>
          </a:solidFill>
          <a:effectLst/>
          <a:latin typeface="+mn-lt"/>
          <a:ea typeface="+mn-ea"/>
          <a:cs typeface="+mn-cs"/>
        </a:defRPr>
      </a:lvl9pPr>
    </p:bodyStyle>
    <p:otherStyle>
      <a:defPPr>
        <a:defRPr lang="en-US"/>
      </a:defPPr>
      <a:lvl1pPr marL="0" algn="l" defTabSz="822952" rtl="0" eaLnBrk="1" latinLnBrk="0" hangingPunct="1">
        <a:defRPr sz="1620" kern="1200">
          <a:solidFill>
            <a:schemeClr val="tx1"/>
          </a:solidFill>
          <a:latin typeface="+mn-lt"/>
          <a:ea typeface="+mn-ea"/>
          <a:cs typeface="+mn-cs"/>
        </a:defRPr>
      </a:lvl1pPr>
      <a:lvl2pPr marL="411476" algn="l" defTabSz="822952" rtl="0" eaLnBrk="1" latinLnBrk="0" hangingPunct="1">
        <a:defRPr sz="1620" kern="1200">
          <a:solidFill>
            <a:schemeClr val="tx1"/>
          </a:solidFill>
          <a:latin typeface="+mn-lt"/>
          <a:ea typeface="+mn-ea"/>
          <a:cs typeface="+mn-cs"/>
        </a:defRPr>
      </a:lvl2pPr>
      <a:lvl3pPr marL="822952" algn="l" defTabSz="822952" rtl="0" eaLnBrk="1" latinLnBrk="0" hangingPunct="1">
        <a:defRPr sz="1620" kern="1200">
          <a:solidFill>
            <a:schemeClr val="tx1"/>
          </a:solidFill>
          <a:latin typeface="+mn-lt"/>
          <a:ea typeface="+mn-ea"/>
          <a:cs typeface="+mn-cs"/>
        </a:defRPr>
      </a:lvl3pPr>
      <a:lvl4pPr marL="1234427" algn="l" defTabSz="822952" rtl="0" eaLnBrk="1" latinLnBrk="0" hangingPunct="1">
        <a:defRPr sz="1620" kern="1200">
          <a:solidFill>
            <a:schemeClr val="tx1"/>
          </a:solidFill>
          <a:latin typeface="+mn-lt"/>
          <a:ea typeface="+mn-ea"/>
          <a:cs typeface="+mn-cs"/>
        </a:defRPr>
      </a:lvl4pPr>
      <a:lvl5pPr marL="1645904" algn="l" defTabSz="822952" rtl="0" eaLnBrk="1" latinLnBrk="0" hangingPunct="1">
        <a:defRPr sz="1620" kern="1200">
          <a:solidFill>
            <a:schemeClr val="tx1"/>
          </a:solidFill>
          <a:latin typeface="+mn-lt"/>
          <a:ea typeface="+mn-ea"/>
          <a:cs typeface="+mn-cs"/>
        </a:defRPr>
      </a:lvl5pPr>
      <a:lvl6pPr marL="2057379" algn="l" defTabSz="822952" rtl="0" eaLnBrk="1" latinLnBrk="0" hangingPunct="1">
        <a:defRPr sz="1620" kern="1200">
          <a:solidFill>
            <a:schemeClr val="tx1"/>
          </a:solidFill>
          <a:latin typeface="+mn-lt"/>
          <a:ea typeface="+mn-ea"/>
          <a:cs typeface="+mn-cs"/>
        </a:defRPr>
      </a:lvl6pPr>
      <a:lvl7pPr marL="2468856" algn="l" defTabSz="822952" rtl="0" eaLnBrk="1" latinLnBrk="0" hangingPunct="1">
        <a:defRPr sz="1620" kern="1200">
          <a:solidFill>
            <a:schemeClr val="tx1"/>
          </a:solidFill>
          <a:latin typeface="+mn-lt"/>
          <a:ea typeface="+mn-ea"/>
          <a:cs typeface="+mn-cs"/>
        </a:defRPr>
      </a:lvl7pPr>
      <a:lvl8pPr marL="2880331" algn="l" defTabSz="822952" rtl="0" eaLnBrk="1" latinLnBrk="0" hangingPunct="1">
        <a:defRPr sz="1620" kern="1200">
          <a:solidFill>
            <a:schemeClr val="tx1"/>
          </a:solidFill>
          <a:latin typeface="+mn-lt"/>
          <a:ea typeface="+mn-ea"/>
          <a:cs typeface="+mn-cs"/>
        </a:defRPr>
      </a:lvl8pPr>
      <a:lvl9pPr marL="3291807" algn="l" defTabSz="822952" rtl="0" eaLnBrk="1" latinLnBrk="0" hangingPunct="1">
        <a:defRPr sz="162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sp>
        <p:nvSpPr>
          <p:cNvPr id="4" name="TextBox 3"/>
          <p:cNvSpPr txBox="1"/>
          <p:nvPr userDrawn="1"/>
        </p:nvSpPr>
        <p:spPr>
          <a:xfrm>
            <a:off x="9762254" y="5831286"/>
            <a:ext cx="321027" cy="161583"/>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r"/>
            <a:fld id="{9EF62655-870B-4C06-BC3D-C67D37BAE36D}" type="slidenum">
              <a:rPr lang="en-US" sz="850" smtClean="0">
                <a:solidFill>
                  <a:srgbClr val="505050"/>
                </a:solidFill>
                <a:latin typeface="Trebuchet MS" panose="020B0603020202020204" pitchFamily="34" charset="0"/>
              </a:rPr>
              <a:pPr algn="r"/>
              <a:t>‹#›</a:t>
            </a:fld>
            <a:r>
              <a:rPr lang="en-US" sz="1050" cap="none">
                <a:solidFill>
                  <a:srgbClr val="007450">
                    <a:lumMod val="60000"/>
                    <a:lumOff val="40000"/>
                  </a:srgbClr>
                </a:solidFill>
              </a:rPr>
              <a:t> </a:t>
            </a:r>
          </a:p>
        </p:txBody>
      </p:sp>
      <p:grpSp>
        <p:nvGrpSpPr>
          <p:cNvPr id="5" name="Group 4"/>
          <p:cNvGrpSpPr/>
          <p:nvPr userDrawn="1"/>
        </p:nvGrpSpPr>
        <p:grpSpPr>
          <a:xfrm>
            <a:off x="10153706" y="5866413"/>
            <a:ext cx="583502" cy="107781"/>
            <a:chOff x="677492" y="-1417931"/>
            <a:chExt cx="3154606" cy="582700"/>
          </a:xfrm>
        </p:grpSpPr>
        <p:sp>
          <p:nvSpPr>
            <p:cNvPr id="6" name="Freeform 5"/>
            <p:cNvSpPr>
              <a:spLocks noEditPoints="1"/>
            </p:cNvSpPr>
            <p:nvPr userDrawn="1"/>
          </p:nvSpPr>
          <p:spPr bwMode="auto">
            <a:xfrm>
              <a:off x="3761772" y="-980905"/>
              <a:ext cx="70326" cy="68652"/>
            </a:xfrm>
            <a:custGeom>
              <a:avLst/>
              <a:gdLst>
                <a:gd name="T0" fmla="*/ 36 w 87"/>
                <a:gd name="T1" fmla="*/ 37 h 83"/>
                <a:gd name="T2" fmla="*/ 36 w 87"/>
                <a:gd name="T3" fmla="*/ 26 h 83"/>
                <a:gd name="T4" fmla="*/ 43 w 87"/>
                <a:gd name="T5" fmla="*/ 26 h 83"/>
                <a:gd name="T6" fmla="*/ 52 w 87"/>
                <a:gd name="T7" fmla="*/ 31 h 83"/>
                <a:gd name="T8" fmla="*/ 45 w 87"/>
                <a:gd name="T9" fmla="*/ 37 h 83"/>
                <a:gd name="T10" fmla="*/ 36 w 87"/>
                <a:gd name="T11" fmla="*/ 37 h 83"/>
                <a:gd name="T12" fmla="*/ 36 w 87"/>
                <a:gd name="T13" fmla="*/ 45 h 83"/>
                <a:gd name="T14" fmla="*/ 41 w 87"/>
                <a:gd name="T15" fmla="*/ 45 h 83"/>
                <a:gd name="T16" fmla="*/ 52 w 87"/>
                <a:gd name="T17" fmla="*/ 63 h 83"/>
                <a:gd name="T18" fmla="*/ 63 w 87"/>
                <a:gd name="T19" fmla="*/ 63 h 83"/>
                <a:gd name="T20" fmla="*/ 52 w 87"/>
                <a:gd name="T21" fmla="*/ 44 h 83"/>
                <a:gd name="T22" fmla="*/ 63 w 87"/>
                <a:gd name="T23" fmla="*/ 32 h 83"/>
                <a:gd name="T24" fmla="*/ 44 w 87"/>
                <a:gd name="T25" fmla="*/ 19 h 83"/>
                <a:gd name="T26" fmla="*/ 26 w 87"/>
                <a:gd name="T27" fmla="*/ 19 h 83"/>
                <a:gd name="T28" fmla="*/ 26 w 87"/>
                <a:gd name="T29" fmla="*/ 63 h 83"/>
                <a:gd name="T30" fmla="*/ 36 w 87"/>
                <a:gd name="T31" fmla="*/ 63 h 83"/>
                <a:gd name="T32" fmla="*/ 36 w 87"/>
                <a:gd name="T33" fmla="*/ 45 h 83"/>
                <a:gd name="T34" fmla="*/ 87 w 87"/>
                <a:gd name="T35" fmla="*/ 41 h 83"/>
                <a:gd name="T36" fmla="*/ 44 w 87"/>
                <a:gd name="T37" fmla="*/ 0 h 83"/>
                <a:gd name="T38" fmla="*/ 0 w 87"/>
                <a:gd name="T39" fmla="*/ 41 h 83"/>
                <a:gd name="T40" fmla="*/ 44 w 87"/>
                <a:gd name="T41" fmla="*/ 83 h 83"/>
                <a:gd name="T42" fmla="*/ 87 w 87"/>
                <a:gd name="T43" fmla="*/ 41 h 83"/>
                <a:gd name="T44" fmla="*/ 74 w 87"/>
                <a:gd name="T45" fmla="*/ 41 h 83"/>
                <a:gd name="T46" fmla="*/ 44 w 87"/>
                <a:gd name="T47" fmla="*/ 73 h 83"/>
                <a:gd name="T48" fmla="*/ 44 w 87"/>
                <a:gd name="T49" fmla="*/ 73 h 83"/>
                <a:gd name="T50" fmla="*/ 13 w 87"/>
                <a:gd name="T51" fmla="*/ 41 h 83"/>
                <a:gd name="T52" fmla="*/ 44 w 87"/>
                <a:gd name="T53" fmla="*/ 9 h 83"/>
                <a:gd name="T54" fmla="*/ 74 w 87"/>
                <a:gd name="T5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7" h="83">
                  <a:moveTo>
                    <a:pt x="36" y="37"/>
                  </a:moveTo>
                  <a:cubicBezTo>
                    <a:pt x="36" y="26"/>
                    <a:pt x="36" y="26"/>
                    <a:pt x="36" y="26"/>
                  </a:cubicBezTo>
                  <a:cubicBezTo>
                    <a:pt x="43" y="26"/>
                    <a:pt x="43" y="26"/>
                    <a:pt x="43" y="26"/>
                  </a:cubicBezTo>
                  <a:cubicBezTo>
                    <a:pt x="47" y="26"/>
                    <a:pt x="52" y="27"/>
                    <a:pt x="52" y="31"/>
                  </a:cubicBezTo>
                  <a:cubicBezTo>
                    <a:pt x="52" y="36"/>
                    <a:pt x="50" y="37"/>
                    <a:pt x="45" y="37"/>
                  </a:cubicBezTo>
                  <a:cubicBezTo>
                    <a:pt x="36" y="37"/>
                    <a:pt x="36" y="37"/>
                    <a:pt x="36" y="37"/>
                  </a:cubicBezTo>
                  <a:moveTo>
                    <a:pt x="36" y="45"/>
                  </a:moveTo>
                  <a:cubicBezTo>
                    <a:pt x="41" y="45"/>
                    <a:pt x="41" y="45"/>
                    <a:pt x="41" y="45"/>
                  </a:cubicBezTo>
                  <a:cubicBezTo>
                    <a:pt x="52" y="63"/>
                    <a:pt x="52" y="63"/>
                    <a:pt x="52" y="63"/>
                  </a:cubicBezTo>
                  <a:cubicBezTo>
                    <a:pt x="63" y="63"/>
                    <a:pt x="63" y="63"/>
                    <a:pt x="63" y="63"/>
                  </a:cubicBezTo>
                  <a:cubicBezTo>
                    <a:pt x="52" y="44"/>
                    <a:pt x="52" y="44"/>
                    <a:pt x="52" y="44"/>
                  </a:cubicBezTo>
                  <a:cubicBezTo>
                    <a:pt x="58" y="43"/>
                    <a:pt x="63" y="41"/>
                    <a:pt x="63" y="32"/>
                  </a:cubicBezTo>
                  <a:cubicBezTo>
                    <a:pt x="63" y="22"/>
                    <a:pt x="56" y="19"/>
                    <a:pt x="44" y="19"/>
                  </a:cubicBezTo>
                  <a:cubicBezTo>
                    <a:pt x="26" y="19"/>
                    <a:pt x="26" y="19"/>
                    <a:pt x="26" y="19"/>
                  </a:cubicBezTo>
                  <a:cubicBezTo>
                    <a:pt x="26" y="63"/>
                    <a:pt x="26" y="63"/>
                    <a:pt x="26" y="63"/>
                  </a:cubicBezTo>
                  <a:cubicBezTo>
                    <a:pt x="36" y="63"/>
                    <a:pt x="36" y="63"/>
                    <a:pt x="36" y="63"/>
                  </a:cubicBezTo>
                  <a:cubicBezTo>
                    <a:pt x="36" y="45"/>
                    <a:pt x="36" y="45"/>
                    <a:pt x="36" y="45"/>
                  </a:cubicBezTo>
                  <a:moveTo>
                    <a:pt x="87" y="41"/>
                  </a:moveTo>
                  <a:cubicBezTo>
                    <a:pt x="87" y="15"/>
                    <a:pt x="66" y="0"/>
                    <a:pt x="44" y="0"/>
                  </a:cubicBezTo>
                  <a:cubicBezTo>
                    <a:pt x="21" y="0"/>
                    <a:pt x="0" y="15"/>
                    <a:pt x="0" y="41"/>
                  </a:cubicBezTo>
                  <a:cubicBezTo>
                    <a:pt x="0" y="67"/>
                    <a:pt x="21" y="83"/>
                    <a:pt x="44" y="83"/>
                  </a:cubicBezTo>
                  <a:cubicBezTo>
                    <a:pt x="66" y="83"/>
                    <a:pt x="87" y="67"/>
                    <a:pt x="87" y="41"/>
                  </a:cubicBezTo>
                  <a:moveTo>
                    <a:pt x="74" y="41"/>
                  </a:moveTo>
                  <a:cubicBezTo>
                    <a:pt x="74" y="60"/>
                    <a:pt x="60" y="73"/>
                    <a:pt x="44" y="73"/>
                  </a:cubicBezTo>
                  <a:cubicBezTo>
                    <a:pt x="44" y="73"/>
                    <a:pt x="44" y="73"/>
                    <a:pt x="44" y="73"/>
                  </a:cubicBezTo>
                  <a:cubicBezTo>
                    <a:pt x="26" y="73"/>
                    <a:pt x="13" y="60"/>
                    <a:pt x="13" y="41"/>
                  </a:cubicBezTo>
                  <a:cubicBezTo>
                    <a:pt x="13" y="22"/>
                    <a:pt x="26" y="9"/>
                    <a:pt x="44" y="9"/>
                  </a:cubicBezTo>
                  <a:cubicBezTo>
                    <a:pt x="60" y="9"/>
                    <a:pt x="74" y="22"/>
                    <a:pt x="74"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 name="Freeform 6"/>
            <p:cNvSpPr>
              <a:spLocks noEditPoints="1"/>
            </p:cNvSpPr>
            <p:nvPr userDrawn="1"/>
          </p:nvSpPr>
          <p:spPr bwMode="auto">
            <a:xfrm>
              <a:off x="1700563" y="-1309093"/>
              <a:ext cx="2039443" cy="385118"/>
            </a:xfrm>
            <a:custGeom>
              <a:avLst/>
              <a:gdLst>
                <a:gd name="T0" fmla="*/ 1048 w 2520"/>
                <a:gd name="T1" fmla="*/ 0 h 472"/>
                <a:gd name="T2" fmla="*/ 1048 w 2520"/>
                <a:gd name="T3" fmla="*/ 472 h 472"/>
                <a:gd name="T4" fmla="*/ 1181 w 2520"/>
                <a:gd name="T5" fmla="*/ 472 h 472"/>
                <a:gd name="T6" fmla="*/ 1181 w 2520"/>
                <a:gd name="T7" fmla="*/ 0 h 472"/>
                <a:gd name="T8" fmla="*/ 1048 w 2520"/>
                <a:gd name="T9" fmla="*/ 0 h 472"/>
                <a:gd name="T10" fmla="*/ 0 w 2520"/>
                <a:gd name="T11" fmla="*/ 0 h 472"/>
                <a:gd name="T12" fmla="*/ 0 w 2520"/>
                <a:gd name="T13" fmla="*/ 472 h 472"/>
                <a:gd name="T14" fmla="*/ 134 w 2520"/>
                <a:gd name="T15" fmla="*/ 472 h 472"/>
                <a:gd name="T16" fmla="*/ 134 w 2520"/>
                <a:gd name="T17" fmla="*/ 105 h 472"/>
                <a:gd name="T18" fmla="*/ 239 w 2520"/>
                <a:gd name="T19" fmla="*/ 106 h 472"/>
                <a:gd name="T20" fmla="*/ 314 w 2520"/>
                <a:gd name="T21" fmla="*/ 132 h 472"/>
                <a:gd name="T22" fmla="*/ 344 w 2520"/>
                <a:gd name="T23" fmla="*/ 257 h 472"/>
                <a:gd name="T24" fmla="*/ 344 w 2520"/>
                <a:gd name="T25" fmla="*/ 472 h 472"/>
                <a:gd name="T26" fmla="*/ 474 w 2520"/>
                <a:gd name="T27" fmla="*/ 472 h 472"/>
                <a:gd name="T28" fmla="*/ 474 w 2520"/>
                <a:gd name="T29" fmla="*/ 211 h 472"/>
                <a:gd name="T30" fmla="*/ 239 w 2520"/>
                <a:gd name="T31" fmla="*/ 0 h 472"/>
                <a:gd name="T32" fmla="*/ 0 w 2520"/>
                <a:gd name="T33" fmla="*/ 0 h 472"/>
                <a:gd name="T34" fmla="*/ 1262 w 2520"/>
                <a:gd name="T35" fmla="*/ 0 h 472"/>
                <a:gd name="T36" fmla="*/ 1262 w 2520"/>
                <a:gd name="T37" fmla="*/ 472 h 472"/>
                <a:gd name="T38" fmla="*/ 1479 w 2520"/>
                <a:gd name="T39" fmla="*/ 472 h 472"/>
                <a:gd name="T40" fmla="*/ 1672 w 2520"/>
                <a:gd name="T41" fmla="*/ 410 h 472"/>
                <a:gd name="T42" fmla="*/ 1719 w 2520"/>
                <a:gd name="T43" fmla="*/ 242 h 472"/>
                <a:gd name="T44" fmla="*/ 1676 w 2520"/>
                <a:gd name="T45" fmla="*/ 79 h 472"/>
                <a:gd name="T46" fmla="*/ 1449 w 2520"/>
                <a:gd name="T47" fmla="*/ 0 h 472"/>
                <a:gd name="T48" fmla="*/ 1262 w 2520"/>
                <a:gd name="T49" fmla="*/ 0 h 472"/>
                <a:gd name="T50" fmla="*/ 1395 w 2520"/>
                <a:gd name="T51" fmla="*/ 103 h 472"/>
                <a:gd name="T52" fmla="*/ 1452 w 2520"/>
                <a:gd name="T53" fmla="*/ 103 h 472"/>
                <a:gd name="T54" fmla="*/ 1589 w 2520"/>
                <a:gd name="T55" fmla="*/ 237 h 472"/>
                <a:gd name="T56" fmla="*/ 1452 w 2520"/>
                <a:gd name="T57" fmla="*/ 372 h 472"/>
                <a:gd name="T58" fmla="*/ 1395 w 2520"/>
                <a:gd name="T59" fmla="*/ 372 h 472"/>
                <a:gd name="T60" fmla="*/ 1395 w 2520"/>
                <a:gd name="T61" fmla="*/ 103 h 472"/>
                <a:gd name="T62" fmla="*/ 856 w 2520"/>
                <a:gd name="T63" fmla="*/ 0 h 472"/>
                <a:gd name="T64" fmla="*/ 745 w 2520"/>
                <a:gd name="T65" fmla="*/ 374 h 472"/>
                <a:gd name="T66" fmla="*/ 638 w 2520"/>
                <a:gd name="T67" fmla="*/ 0 h 472"/>
                <a:gd name="T68" fmla="*/ 494 w 2520"/>
                <a:gd name="T69" fmla="*/ 0 h 472"/>
                <a:gd name="T70" fmla="*/ 646 w 2520"/>
                <a:gd name="T71" fmla="*/ 472 h 472"/>
                <a:gd name="T72" fmla="*/ 838 w 2520"/>
                <a:gd name="T73" fmla="*/ 472 h 472"/>
                <a:gd name="T74" fmla="*/ 992 w 2520"/>
                <a:gd name="T75" fmla="*/ 0 h 472"/>
                <a:gd name="T76" fmla="*/ 856 w 2520"/>
                <a:gd name="T77" fmla="*/ 0 h 472"/>
                <a:gd name="T78" fmla="*/ 1781 w 2520"/>
                <a:gd name="T79" fmla="*/ 472 h 472"/>
                <a:gd name="T80" fmla="*/ 1915 w 2520"/>
                <a:gd name="T81" fmla="*/ 472 h 472"/>
                <a:gd name="T82" fmla="*/ 1915 w 2520"/>
                <a:gd name="T83" fmla="*/ 0 h 472"/>
                <a:gd name="T84" fmla="*/ 1781 w 2520"/>
                <a:gd name="T85" fmla="*/ 0 h 472"/>
                <a:gd name="T86" fmla="*/ 1781 w 2520"/>
                <a:gd name="T87" fmla="*/ 472 h 472"/>
                <a:gd name="T88" fmla="*/ 2155 w 2520"/>
                <a:gd name="T89" fmla="*/ 1 h 472"/>
                <a:gd name="T90" fmla="*/ 1969 w 2520"/>
                <a:gd name="T91" fmla="*/ 472 h 472"/>
                <a:gd name="T92" fmla="*/ 2100 w 2520"/>
                <a:gd name="T93" fmla="*/ 472 h 472"/>
                <a:gd name="T94" fmla="*/ 2130 w 2520"/>
                <a:gd name="T95" fmla="*/ 389 h 472"/>
                <a:gd name="T96" fmla="*/ 2350 w 2520"/>
                <a:gd name="T97" fmla="*/ 389 h 472"/>
                <a:gd name="T98" fmla="*/ 2378 w 2520"/>
                <a:gd name="T99" fmla="*/ 472 h 472"/>
                <a:gd name="T100" fmla="*/ 2520 w 2520"/>
                <a:gd name="T101" fmla="*/ 472 h 472"/>
                <a:gd name="T102" fmla="*/ 2333 w 2520"/>
                <a:gd name="T103" fmla="*/ 1 h 472"/>
                <a:gd name="T104" fmla="*/ 2155 w 2520"/>
                <a:gd name="T105" fmla="*/ 1 h 472"/>
                <a:gd name="T106" fmla="*/ 2241 w 2520"/>
                <a:gd name="T107" fmla="*/ 87 h 472"/>
                <a:gd name="T108" fmla="*/ 2322 w 2520"/>
                <a:gd name="T109" fmla="*/ 307 h 472"/>
                <a:gd name="T110" fmla="*/ 2158 w 2520"/>
                <a:gd name="T111" fmla="*/ 307 h 472"/>
                <a:gd name="T112" fmla="*/ 2241 w 2520"/>
                <a:gd name="T113" fmla="*/ 8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20" h="472">
                  <a:moveTo>
                    <a:pt x="1048" y="0"/>
                  </a:moveTo>
                  <a:cubicBezTo>
                    <a:pt x="1048" y="472"/>
                    <a:pt x="1048" y="472"/>
                    <a:pt x="1048" y="472"/>
                  </a:cubicBezTo>
                  <a:cubicBezTo>
                    <a:pt x="1181" y="472"/>
                    <a:pt x="1181" y="472"/>
                    <a:pt x="1181" y="472"/>
                  </a:cubicBezTo>
                  <a:cubicBezTo>
                    <a:pt x="1181" y="0"/>
                    <a:pt x="1181" y="0"/>
                    <a:pt x="1181" y="0"/>
                  </a:cubicBezTo>
                  <a:lnTo>
                    <a:pt x="1048" y="0"/>
                  </a:lnTo>
                  <a:close/>
                  <a:moveTo>
                    <a:pt x="0" y="0"/>
                  </a:moveTo>
                  <a:cubicBezTo>
                    <a:pt x="0" y="472"/>
                    <a:pt x="0" y="472"/>
                    <a:pt x="0" y="472"/>
                  </a:cubicBezTo>
                  <a:cubicBezTo>
                    <a:pt x="134" y="472"/>
                    <a:pt x="134" y="472"/>
                    <a:pt x="134" y="472"/>
                  </a:cubicBezTo>
                  <a:cubicBezTo>
                    <a:pt x="134" y="105"/>
                    <a:pt x="134" y="105"/>
                    <a:pt x="134" y="105"/>
                  </a:cubicBezTo>
                  <a:cubicBezTo>
                    <a:pt x="239" y="106"/>
                    <a:pt x="239" y="106"/>
                    <a:pt x="239" y="106"/>
                  </a:cubicBezTo>
                  <a:cubicBezTo>
                    <a:pt x="273" y="106"/>
                    <a:pt x="297" y="114"/>
                    <a:pt x="314" y="132"/>
                  </a:cubicBezTo>
                  <a:cubicBezTo>
                    <a:pt x="335" y="154"/>
                    <a:pt x="344" y="191"/>
                    <a:pt x="344" y="257"/>
                  </a:cubicBezTo>
                  <a:cubicBezTo>
                    <a:pt x="344" y="472"/>
                    <a:pt x="344" y="472"/>
                    <a:pt x="344" y="472"/>
                  </a:cubicBezTo>
                  <a:cubicBezTo>
                    <a:pt x="474" y="472"/>
                    <a:pt x="474" y="472"/>
                    <a:pt x="474" y="472"/>
                  </a:cubicBezTo>
                  <a:cubicBezTo>
                    <a:pt x="474" y="211"/>
                    <a:pt x="474" y="211"/>
                    <a:pt x="474" y="211"/>
                  </a:cubicBezTo>
                  <a:cubicBezTo>
                    <a:pt x="474" y="25"/>
                    <a:pt x="355" y="0"/>
                    <a:pt x="239" y="0"/>
                  </a:cubicBezTo>
                  <a:lnTo>
                    <a:pt x="0" y="0"/>
                  </a:lnTo>
                  <a:close/>
                  <a:moveTo>
                    <a:pt x="1262" y="0"/>
                  </a:moveTo>
                  <a:cubicBezTo>
                    <a:pt x="1262" y="472"/>
                    <a:pt x="1262" y="472"/>
                    <a:pt x="1262" y="472"/>
                  </a:cubicBezTo>
                  <a:cubicBezTo>
                    <a:pt x="1479" y="472"/>
                    <a:pt x="1479" y="472"/>
                    <a:pt x="1479" y="472"/>
                  </a:cubicBezTo>
                  <a:cubicBezTo>
                    <a:pt x="1594" y="472"/>
                    <a:pt x="1631" y="453"/>
                    <a:pt x="1672" y="410"/>
                  </a:cubicBezTo>
                  <a:cubicBezTo>
                    <a:pt x="1701" y="380"/>
                    <a:pt x="1719" y="314"/>
                    <a:pt x="1719" y="242"/>
                  </a:cubicBezTo>
                  <a:cubicBezTo>
                    <a:pt x="1719" y="175"/>
                    <a:pt x="1704" y="116"/>
                    <a:pt x="1676" y="79"/>
                  </a:cubicBezTo>
                  <a:cubicBezTo>
                    <a:pt x="1627" y="13"/>
                    <a:pt x="1556" y="0"/>
                    <a:pt x="1449" y="0"/>
                  </a:cubicBezTo>
                  <a:lnTo>
                    <a:pt x="1262" y="0"/>
                  </a:lnTo>
                  <a:close/>
                  <a:moveTo>
                    <a:pt x="1395" y="103"/>
                  </a:moveTo>
                  <a:cubicBezTo>
                    <a:pt x="1452" y="103"/>
                    <a:pt x="1452" y="103"/>
                    <a:pt x="1452" y="103"/>
                  </a:cubicBezTo>
                  <a:cubicBezTo>
                    <a:pt x="1535" y="103"/>
                    <a:pt x="1589" y="140"/>
                    <a:pt x="1589" y="237"/>
                  </a:cubicBezTo>
                  <a:cubicBezTo>
                    <a:pt x="1589" y="334"/>
                    <a:pt x="1535" y="372"/>
                    <a:pt x="1452" y="372"/>
                  </a:cubicBezTo>
                  <a:cubicBezTo>
                    <a:pt x="1395" y="372"/>
                    <a:pt x="1395" y="372"/>
                    <a:pt x="1395" y="372"/>
                  </a:cubicBezTo>
                  <a:lnTo>
                    <a:pt x="1395" y="103"/>
                  </a:lnTo>
                  <a:close/>
                  <a:moveTo>
                    <a:pt x="856" y="0"/>
                  </a:moveTo>
                  <a:cubicBezTo>
                    <a:pt x="745" y="374"/>
                    <a:pt x="745" y="374"/>
                    <a:pt x="745" y="374"/>
                  </a:cubicBezTo>
                  <a:cubicBezTo>
                    <a:pt x="638" y="0"/>
                    <a:pt x="638" y="0"/>
                    <a:pt x="638" y="0"/>
                  </a:cubicBezTo>
                  <a:cubicBezTo>
                    <a:pt x="494" y="0"/>
                    <a:pt x="494" y="0"/>
                    <a:pt x="494" y="0"/>
                  </a:cubicBezTo>
                  <a:cubicBezTo>
                    <a:pt x="646" y="472"/>
                    <a:pt x="646" y="472"/>
                    <a:pt x="646" y="472"/>
                  </a:cubicBezTo>
                  <a:cubicBezTo>
                    <a:pt x="838" y="472"/>
                    <a:pt x="838" y="472"/>
                    <a:pt x="838" y="472"/>
                  </a:cubicBezTo>
                  <a:cubicBezTo>
                    <a:pt x="992" y="0"/>
                    <a:pt x="992" y="0"/>
                    <a:pt x="992" y="0"/>
                  </a:cubicBezTo>
                  <a:lnTo>
                    <a:pt x="856" y="0"/>
                  </a:lnTo>
                  <a:close/>
                  <a:moveTo>
                    <a:pt x="1781" y="472"/>
                  </a:moveTo>
                  <a:cubicBezTo>
                    <a:pt x="1915" y="472"/>
                    <a:pt x="1915" y="472"/>
                    <a:pt x="1915" y="472"/>
                  </a:cubicBezTo>
                  <a:cubicBezTo>
                    <a:pt x="1915" y="0"/>
                    <a:pt x="1915" y="0"/>
                    <a:pt x="1915" y="0"/>
                  </a:cubicBezTo>
                  <a:cubicBezTo>
                    <a:pt x="1781" y="0"/>
                    <a:pt x="1781" y="0"/>
                    <a:pt x="1781" y="0"/>
                  </a:cubicBezTo>
                  <a:lnTo>
                    <a:pt x="1781" y="472"/>
                  </a:lnTo>
                  <a:close/>
                  <a:moveTo>
                    <a:pt x="2155" y="1"/>
                  </a:moveTo>
                  <a:cubicBezTo>
                    <a:pt x="1969" y="472"/>
                    <a:pt x="1969" y="472"/>
                    <a:pt x="1969" y="472"/>
                  </a:cubicBezTo>
                  <a:cubicBezTo>
                    <a:pt x="2100" y="472"/>
                    <a:pt x="2100" y="472"/>
                    <a:pt x="2100" y="472"/>
                  </a:cubicBezTo>
                  <a:cubicBezTo>
                    <a:pt x="2130" y="389"/>
                    <a:pt x="2130" y="389"/>
                    <a:pt x="2130" y="389"/>
                  </a:cubicBezTo>
                  <a:cubicBezTo>
                    <a:pt x="2350" y="389"/>
                    <a:pt x="2350" y="389"/>
                    <a:pt x="2350" y="389"/>
                  </a:cubicBezTo>
                  <a:cubicBezTo>
                    <a:pt x="2378" y="472"/>
                    <a:pt x="2378" y="472"/>
                    <a:pt x="2378" y="472"/>
                  </a:cubicBezTo>
                  <a:cubicBezTo>
                    <a:pt x="2520" y="472"/>
                    <a:pt x="2520" y="472"/>
                    <a:pt x="2520" y="472"/>
                  </a:cubicBezTo>
                  <a:cubicBezTo>
                    <a:pt x="2333" y="1"/>
                    <a:pt x="2333" y="1"/>
                    <a:pt x="2333" y="1"/>
                  </a:cubicBezTo>
                  <a:lnTo>
                    <a:pt x="2155" y="1"/>
                  </a:lnTo>
                  <a:close/>
                  <a:moveTo>
                    <a:pt x="2241" y="87"/>
                  </a:moveTo>
                  <a:cubicBezTo>
                    <a:pt x="2322" y="307"/>
                    <a:pt x="2322" y="307"/>
                    <a:pt x="2322" y="307"/>
                  </a:cubicBezTo>
                  <a:cubicBezTo>
                    <a:pt x="2158" y="307"/>
                    <a:pt x="2158" y="307"/>
                    <a:pt x="2158" y="307"/>
                  </a:cubicBezTo>
                  <a:lnTo>
                    <a:pt x="2241" y="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 name="Freeform 7"/>
            <p:cNvSpPr>
              <a:spLocks noEditPoints="1"/>
            </p:cNvSpPr>
            <p:nvPr userDrawn="1"/>
          </p:nvSpPr>
          <p:spPr bwMode="auto">
            <a:xfrm>
              <a:off x="677492" y="-1417931"/>
              <a:ext cx="877396" cy="582700"/>
            </a:xfrm>
            <a:custGeom>
              <a:avLst/>
              <a:gdLst>
                <a:gd name="T0" fmla="*/ 405 w 1086"/>
                <a:gd name="T1" fmla="*/ 214 h 718"/>
                <a:gd name="T2" fmla="*/ 405 w 1086"/>
                <a:gd name="T3" fmla="*/ 149 h 718"/>
                <a:gd name="T4" fmla="*/ 424 w 1086"/>
                <a:gd name="T5" fmla="*/ 148 h 718"/>
                <a:gd name="T6" fmla="*/ 719 w 1086"/>
                <a:gd name="T7" fmla="*/ 301 h 718"/>
                <a:gd name="T8" fmla="*/ 458 w 1086"/>
                <a:gd name="T9" fmla="*/ 476 h 718"/>
                <a:gd name="T10" fmla="*/ 405 w 1086"/>
                <a:gd name="T11" fmla="*/ 467 h 718"/>
                <a:gd name="T12" fmla="*/ 405 w 1086"/>
                <a:gd name="T13" fmla="*/ 270 h 718"/>
                <a:gd name="T14" fmla="*/ 530 w 1086"/>
                <a:gd name="T15" fmla="*/ 378 h 718"/>
                <a:gd name="T16" fmla="*/ 622 w 1086"/>
                <a:gd name="T17" fmla="*/ 300 h 718"/>
                <a:gd name="T18" fmla="*/ 441 w 1086"/>
                <a:gd name="T19" fmla="*/ 212 h 718"/>
                <a:gd name="T20" fmla="*/ 405 w 1086"/>
                <a:gd name="T21" fmla="*/ 214 h 718"/>
                <a:gd name="T22" fmla="*/ 405 w 1086"/>
                <a:gd name="T23" fmla="*/ 0 h 718"/>
                <a:gd name="T24" fmla="*/ 405 w 1086"/>
                <a:gd name="T25" fmla="*/ 97 h 718"/>
                <a:gd name="T26" fmla="*/ 424 w 1086"/>
                <a:gd name="T27" fmla="*/ 95 h 718"/>
                <a:gd name="T28" fmla="*/ 832 w 1086"/>
                <a:gd name="T29" fmla="*/ 298 h 718"/>
                <a:gd name="T30" fmla="*/ 455 w 1086"/>
                <a:gd name="T31" fmla="*/ 523 h 718"/>
                <a:gd name="T32" fmla="*/ 405 w 1086"/>
                <a:gd name="T33" fmla="*/ 518 h 718"/>
                <a:gd name="T34" fmla="*/ 405 w 1086"/>
                <a:gd name="T35" fmla="*/ 578 h 718"/>
                <a:gd name="T36" fmla="*/ 447 w 1086"/>
                <a:gd name="T37" fmla="*/ 581 h 718"/>
                <a:gd name="T38" fmla="*/ 881 w 1086"/>
                <a:gd name="T39" fmla="*/ 381 h 718"/>
                <a:gd name="T40" fmla="*/ 1004 w 1086"/>
                <a:gd name="T41" fmla="*/ 456 h 718"/>
                <a:gd name="T42" fmla="*/ 449 w 1086"/>
                <a:gd name="T43" fmla="*/ 636 h 718"/>
                <a:gd name="T44" fmla="*/ 405 w 1086"/>
                <a:gd name="T45" fmla="*/ 634 h 718"/>
                <a:gd name="T46" fmla="*/ 405 w 1086"/>
                <a:gd name="T47" fmla="*/ 718 h 718"/>
                <a:gd name="T48" fmla="*/ 1086 w 1086"/>
                <a:gd name="T49" fmla="*/ 718 h 718"/>
                <a:gd name="T50" fmla="*/ 1086 w 1086"/>
                <a:gd name="T51" fmla="*/ 0 h 718"/>
                <a:gd name="T52" fmla="*/ 405 w 1086"/>
                <a:gd name="T53" fmla="*/ 0 h 718"/>
                <a:gd name="T54" fmla="*/ 405 w 1086"/>
                <a:gd name="T55" fmla="*/ 467 h 718"/>
                <a:gd name="T56" fmla="*/ 405 w 1086"/>
                <a:gd name="T57" fmla="*/ 518 h 718"/>
                <a:gd name="T58" fmla="*/ 194 w 1086"/>
                <a:gd name="T59" fmla="*/ 317 h 718"/>
                <a:gd name="T60" fmla="*/ 405 w 1086"/>
                <a:gd name="T61" fmla="*/ 214 h 718"/>
                <a:gd name="T62" fmla="*/ 405 w 1086"/>
                <a:gd name="T63" fmla="*/ 270 h 718"/>
                <a:gd name="T64" fmla="*/ 405 w 1086"/>
                <a:gd name="T65" fmla="*/ 270 h 718"/>
                <a:gd name="T66" fmla="*/ 281 w 1086"/>
                <a:gd name="T67" fmla="*/ 327 h 718"/>
                <a:gd name="T68" fmla="*/ 405 w 1086"/>
                <a:gd name="T69" fmla="*/ 467 h 718"/>
                <a:gd name="T70" fmla="*/ 111 w 1086"/>
                <a:gd name="T71" fmla="*/ 309 h 718"/>
                <a:gd name="T72" fmla="*/ 405 w 1086"/>
                <a:gd name="T73" fmla="*/ 149 h 718"/>
                <a:gd name="T74" fmla="*/ 405 w 1086"/>
                <a:gd name="T75" fmla="*/ 97 h 718"/>
                <a:gd name="T76" fmla="*/ 0 w 1086"/>
                <a:gd name="T77" fmla="*/ 298 h 718"/>
                <a:gd name="T78" fmla="*/ 405 w 1086"/>
                <a:gd name="T79" fmla="*/ 634 h 718"/>
                <a:gd name="T80" fmla="*/ 405 w 1086"/>
                <a:gd name="T81" fmla="*/ 578 h 718"/>
                <a:gd name="T82" fmla="*/ 111 w 1086"/>
                <a:gd name="T83" fmla="*/ 30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6" h="718">
                  <a:moveTo>
                    <a:pt x="405" y="214"/>
                  </a:moveTo>
                  <a:cubicBezTo>
                    <a:pt x="405" y="149"/>
                    <a:pt x="405" y="149"/>
                    <a:pt x="405" y="149"/>
                  </a:cubicBezTo>
                  <a:cubicBezTo>
                    <a:pt x="412" y="149"/>
                    <a:pt x="418" y="148"/>
                    <a:pt x="424" y="148"/>
                  </a:cubicBezTo>
                  <a:cubicBezTo>
                    <a:pt x="602" y="143"/>
                    <a:pt x="719" y="301"/>
                    <a:pt x="719" y="301"/>
                  </a:cubicBezTo>
                  <a:cubicBezTo>
                    <a:pt x="719" y="301"/>
                    <a:pt x="593" y="476"/>
                    <a:pt x="458" y="476"/>
                  </a:cubicBezTo>
                  <a:cubicBezTo>
                    <a:pt x="438" y="476"/>
                    <a:pt x="421" y="472"/>
                    <a:pt x="405" y="467"/>
                  </a:cubicBezTo>
                  <a:cubicBezTo>
                    <a:pt x="405" y="270"/>
                    <a:pt x="405" y="270"/>
                    <a:pt x="405" y="270"/>
                  </a:cubicBezTo>
                  <a:cubicBezTo>
                    <a:pt x="474" y="279"/>
                    <a:pt x="488" y="309"/>
                    <a:pt x="530" y="378"/>
                  </a:cubicBezTo>
                  <a:cubicBezTo>
                    <a:pt x="622" y="300"/>
                    <a:pt x="622" y="300"/>
                    <a:pt x="622" y="300"/>
                  </a:cubicBezTo>
                  <a:cubicBezTo>
                    <a:pt x="622" y="300"/>
                    <a:pt x="555" y="212"/>
                    <a:pt x="441" y="212"/>
                  </a:cubicBezTo>
                  <a:cubicBezTo>
                    <a:pt x="429" y="212"/>
                    <a:pt x="417" y="213"/>
                    <a:pt x="405" y="214"/>
                  </a:cubicBezTo>
                  <a:moveTo>
                    <a:pt x="405" y="0"/>
                  </a:moveTo>
                  <a:cubicBezTo>
                    <a:pt x="405" y="97"/>
                    <a:pt x="405" y="97"/>
                    <a:pt x="405" y="97"/>
                  </a:cubicBezTo>
                  <a:cubicBezTo>
                    <a:pt x="412" y="96"/>
                    <a:pt x="418" y="96"/>
                    <a:pt x="424" y="95"/>
                  </a:cubicBezTo>
                  <a:cubicBezTo>
                    <a:pt x="671" y="87"/>
                    <a:pt x="832" y="298"/>
                    <a:pt x="832" y="298"/>
                  </a:cubicBezTo>
                  <a:cubicBezTo>
                    <a:pt x="832" y="298"/>
                    <a:pt x="647" y="523"/>
                    <a:pt x="455" y="523"/>
                  </a:cubicBezTo>
                  <a:cubicBezTo>
                    <a:pt x="437" y="523"/>
                    <a:pt x="421" y="521"/>
                    <a:pt x="405" y="518"/>
                  </a:cubicBezTo>
                  <a:cubicBezTo>
                    <a:pt x="405" y="578"/>
                    <a:pt x="405" y="578"/>
                    <a:pt x="405" y="578"/>
                  </a:cubicBezTo>
                  <a:cubicBezTo>
                    <a:pt x="419" y="580"/>
                    <a:pt x="432" y="581"/>
                    <a:pt x="447" y="581"/>
                  </a:cubicBezTo>
                  <a:cubicBezTo>
                    <a:pt x="626" y="581"/>
                    <a:pt x="755" y="489"/>
                    <a:pt x="881" y="381"/>
                  </a:cubicBezTo>
                  <a:cubicBezTo>
                    <a:pt x="902" y="398"/>
                    <a:pt x="987" y="438"/>
                    <a:pt x="1004" y="456"/>
                  </a:cubicBezTo>
                  <a:cubicBezTo>
                    <a:pt x="885" y="556"/>
                    <a:pt x="607" y="636"/>
                    <a:pt x="449" y="636"/>
                  </a:cubicBezTo>
                  <a:cubicBezTo>
                    <a:pt x="434" y="636"/>
                    <a:pt x="420" y="636"/>
                    <a:pt x="405" y="634"/>
                  </a:cubicBezTo>
                  <a:cubicBezTo>
                    <a:pt x="405" y="718"/>
                    <a:pt x="405" y="718"/>
                    <a:pt x="405" y="718"/>
                  </a:cubicBezTo>
                  <a:cubicBezTo>
                    <a:pt x="1086" y="718"/>
                    <a:pt x="1086" y="718"/>
                    <a:pt x="1086" y="718"/>
                  </a:cubicBezTo>
                  <a:cubicBezTo>
                    <a:pt x="1086" y="0"/>
                    <a:pt x="1086" y="0"/>
                    <a:pt x="1086" y="0"/>
                  </a:cubicBezTo>
                  <a:lnTo>
                    <a:pt x="405" y="0"/>
                  </a:lnTo>
                  <a:close/>
                  <a:moveTo>
                    <a:pt x="405" y="467"/>
                  </a:moveTo>
                  <a:cubicBezTo>
                    <a:pt x="405" y="518"/>
                    <a:pt x="405" y="518"/>
                    <a:pt x="405" y="518"/>
                  </a:cubicBezTo>
                  <a:cubicBezTo>
                    <a:pt x="240" y="489"/>
                    <a:pt x="194" y="317"/>
                    <a:pt x="194" y="317"/>
                  </a:cubicBezTo>
                  <a:cubicBezTo>
                    <a:pt x="194" y="317"/>
                    <a:pt x="273" y="228"/>
                    <a:pt x="405" y="214"/>
                  </a:cubicBezTo>
                  <a:cubicBezTo>
                    <a:pt x="405" y="270"/>
                    <a:pt x="405" y="270"/>
                    <a:pt x="405" y="270"/>
                  </a:cubicBezTo>
                  <a:cubicBezTo>
                    <a:pt x="405" y="270"/>
                    <a:pt x="405" y="270"/>
                    <a:pt x="405" y="270"/>
                  </a:cubicBezTo>
                  <a:cubicBezTo>
                    <a:pt x="336" y="262"/>
                    <a:pt x="281" y="327"/>
                    <a:pt x="281" y="327"/>
                  </a:cubicBezTo>
                  <a:cubicBezTo>
                    <a:pt x="281" y="327"/>
                    <a:pt x="312" y="436"/>
                    <a:pt x="405" y="467"/>
                  </a:cubicBezTo>
                  <a:moveTo>
                    <a:pt x="111" y="309"/>
                  </a:moveTo>
                  <a:cubicBezTo>
                    <a:pt x="111" y="309"/>
                    <a:pt x="209" y="164"/>
                    <a:pt x="405" y="149"/>
                  </a:cubicBezTo>
                  <a:cubicBezTo>
                    <a:pt x="405" y="97"/>
                    <a:pt x="405" y="97"/>
                    <a:pt x="405" y="97"/>
                  </a:cubicBezTo>
                  <a:cubicBezTo>
                    <a:pt x="188" y="114"/>
                    <a:pt x="0" y="298"/>
                    <a:pt x="0" y="298"/>
                  </a:cubicBezTo>
                  <a:cubicBezTo>
                    <a:pt x="0" y="298"/>
                    <a:pt x="106" y="606"/>
                    <a:pt x="405" y="634"/>
                  </a:cubicBezTo>
                  <a:cubicBezTo>
                    <a:pt x="405" y="578"/>
                    <a:pt x="405" y="578"/>
                    <a:pt x="405" y="578"/>
                  </a:cubicBezTo>
                  <a:cubicBezTo>
                    <a:pt x="186" y="551"/>
                    <a:pt x="111" y="309"/>
                    <a:pt x="111" y="30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spTree>
    <p:extLst>
      <p:ext uri="{BB962C8B-B14F-4D97-AF65-F5344CB8AC3E}">
        <p14:creationId xmlns:p14="http://schemas.microsoft.com/office/powerpoint/2010/main" val="2179851179"/>
      </p:ext>
    </p:extLst>
  </p:cSld>
  <p:clrMap bg1="dk2" tx1="lt1" bg2="dk1" tx2="lt2" accent1="accent1" accent2="accent2" accent3="accent3" accent4="accent4" accent5="accent5" accent6="accent6" hlink="hlink" folHlink="folHlink"/>
  <p:sldLayoutIdLst>
    <p:sldLayoutId id="2147484067" r:id="rId1"/>
    <p:sldLayoutId id="2147484068" r:id="rId2"/>
    <p:sldLayoutId id="2147484069" r:id="rId3"/>
    <p:sldLayoutId id="2147484070" r:id="rId4"/>
    <p:sldLayoutId id="2147484071" r:id="rId5"/>
    <p:sldLayoutId id="2147484072" r:id="rId6"/>
    <p:sldLayoutId id="2147484073" r:id="rId7"/>
    <p:sldLayoutId id="2147484074" r:id="rId8"/>
    <p:sldLayoutId id="2147484075" r:id="rId9"/>
    <p:sldLayoutId id="2147484076" r:id="rId10"/>
    <p:sldLayoutId id="2147484077" r:id="rId11"/>
    <p:sldLayoutId id="2147484078"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11"/>
        <p:cNvGrpSpPr/>
        <p:nvPr/>
      </p:nvGrpSpPr>
      <p:grpSpPr>
        <a:xfrm>
          <a:off x="0" y="0"/>
          <a:ext cx="0" cy="0"/>
          <a:chOff x="0" y="0"/>
          <a:chExt cx="0" cy="0"/>
        </a:xfrm>
      </p:grpSpPr>
      <p:sp>
        <p:nvSpPr>
          <p:cNvPr id="12" name="Google Shape;12;p27"/>
          <p:cNvSpPr txBox="1">
            <a:spLocks noGrp="1"/>
          </p:cNvSpPr>
          <p:nvPr>
            <p:ph type="title"/>
          </p:nvPr>
        </p:nvSpPr>
        <p:spPr>
          <a:xfrm>
            <a:off x="499743" y="521208"/>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SzPts val="1400"/>
              <a:buNone/>
              <a:defRPr sz="3600" b="0" i="0" u="none" strike="noStrike" cap="none">
                <a:solidFill>
                  <a:schemeClr val="dk2"/>
                </a:solidFill>
                <a:latin typeface="Trebuchet MS"/>
                <a:ea typeface="Trebuchet MS"/>
                <a:cs typeface="Trebuchet MS"/>
                <a:sym typeface="Trebuchet MS"/>
              </a:defRPr>
            </a:lvl1pPr>
            <a:lvl2pPr marR="0" lvl="1" algn="l" rtl="0">
              <a:spcBef>
                <a:spcPts val="0"/>
              </a:spcBef>
              <a:spcAft>
                <a:spcPts val="0"/>
              </a:spcAft>
              <a:buSzPts val="1400"/>
              <a:buNone/>
              <a:defRPr sz="3200" b="1" i="0" u="none" strike="noStrike" cap="none">
                <a:solidFill>
                  <a:srgbClr val="73B900"/>
                </a:solidFill>
                <a:latin typeface="Arial"/>
                <a:ea typeface="Arial"/>
                <a:cs typeface="Arial"/>
                <a:sym typeface="Arial"/>
              </a:defRPr>
            </a:lvl2pPr>
            <a:lvl3pPr marR="0" lvl="2" algn="l" rtl="0">
              <a:spcBef>
                <a:spcPts val="0"/>
              </a:spcBef>
              <a:spcAft>
                <a:spcPts val="0"/>
              </a:spcAft>
              <a:buSzPts val="1400"/>
              <a:buNone/>
              <a:defRPr sz="3200" b="1" i="0" u="none" strike="noStrike" cap="none">
                <a:solidFill>
                  <a:srgbClr val="73B900"/>
                </a:solidFill>
                <a:latin typeface="Arial"/>
                <a:ea typeface="Arial"/>
                <a:cs typeface="Arial"/>
                <a:sym typeface="Arial"/>
              </a:defRPr>
            </a:lvl3pPr>
            <a:lvl4pPr marR="0" lvl="3" algn="l" rtl="0">
              <a:spcBef>
                <a:spcPts val="0"/>
              </a:spcBef>
              <a:spcAft>
                <a:spcPts val="0"/>
              </a:spcAft>
              <a:buSzPts val="1400"/>
              <a:buNone/>
              <a:defRPr sz="3200" b="1" i="0" u="none" strike="noStrike" cap="none">
                <a:solidFill>
                  <a:srgbClr val="73B900"/>
                </a:solidFill>
                <a:latin typeface="Arial"/>
                <a:ea typeface="Arial"/>
                <a:cs typeface="Arial"/>
                <a:sym typeface="Arial"/>
              </a:defRPr>
            </a:lvl4pPr>
            <a:lvl5pPr marR="0" lvl="4" algn="l" rtl="0">
              <a:spcBef>
                <a:spcPts val="0"/>
              </a:spcBef>
              <a:spcAft>
                <a:spcPts val="0"/>
              </a:spcAft>
              <a:buSzPts val="1400"/>
              <a:buNone/>
              <a:defRPr sz="3200" b="1" i="0" u="none" strike="noStrike" cap="none">
                <a:solidFill>
                  <a:srgbClr val="73B900"/>
                </a:solidFill>
                <a:latin typeface="Arial"/>
                <a:ea typeface="Arial"/>
                <a:cs typeface="Arial"/>
                <a:sym typeface="Arial"/>
              </a:defRPr>
            </a:lvl5pPr>
            <a:lvl6pPr marR="0" lvl="5" algn="l" rtl="0">
              <a:spcBef>
                <a:spcPts val="0"/>
              </a:spcBef>
              <a:spcAft>
                <a:spcPts val="0"/>
              </a:spcAft>
              <a:buSzPts val="1400"/>
              <a:buNone/>
              <a:defRPr sz="3200" b="1" i="0" u="none" strike="noStrike" cap="none">
                <a:solidFill>
                  <a:srgbClr val="73B900"/>
                </a:solidFill>
                <a:latin typeface="Arial"/>
                <a:ea typeface="Arial"/>
                <a:cs typeface="Arial"/>
                <a:sym typeface="Arial"/>
              </a:defRPr>
            </a:lvl6pPr>
            <a:lvl7pPr marR="0" lvl="6" algn="l" rtl="0">
              <a:spcBef>
                <a:spcPts val="0"/>
              </a:spcBef>
              <a:spcAft>
                <a:spcPts val="0"/>
              </a:spcAft>
              <a:buSzPts val="1400"/>
              <a:buNone/>
              <a:defRPr sz="3200" b="1" i="0" u="none" strike="noStrike" cap="none">
                <a:solidFill>
                  <a:srgbClr val="73B900"/>
                </a:solidFill>
                <a:latin typeface="Arial"/>
                <a:ea typeface="Arial"/>
                <a:cs typeface="Arial"/>
                <a:sym typeface="Arial"/>
              </a:defRPr>
            </a:lvl7pPr>
            <a:lvl8pPr marR="0" lvl="7" algn="l" rtl="0">
              <a:spcBef>
                <a:spcPts val="0"/>
              </a:spcBef>
              <a:spcAft>
                <a:spcPts val="0"/>
              </a:spcAft>
              <a:buSzPts val="1400"/>
              <a:buNone/>
              <a:defRPr sz="3200" b="1" i="0" u="none" strike="noStrike" cap="none">
                <a:solidFill>
                  <a:srgbClr val="73B900"/>
                </a:solidFill>
                <a:latin typeface="Arial"/>
                <a:ea typeface="Arial"/>
                <a:cs typeface="Arial"/>
                <a:sym typeface="Arial"/>
              </a:defRPr>
            </a:lvl8pPr>
            <a:lvl9pPr marR="0" lvl="8" algn="l" rtl="0">
              <a:spcBef>
                <a:spcPts val="0"/>
              </a:spcBef>
              <a:spcAft>
                <a:spcPts val="0"/>
              </a:spcAft>
              <a:buSzPts val="1400"/>
              <a:buNone/>
              <a:defRPr sz="3200" b="1" i="0" u="none" strike="noStrike" cap="none">
                <a:solidFill>
                  <a:srgbClr val="73B900"/>
                </a:solidFill>
                <a:latin typeface="Arial"/>
                <a:ea typeface="Arial"/>
                <a:cs typeface="Arial"/>
                <a:sym typeface="Arial"/>
              </a:defRPr>
            </a:lvl9pPr>
          </a:lstStyle>
          <a:p>
            <a:endParaRPr/>
          </a:p>
        </p:txBody>
      </p:sp>
      <p:sp>
        <p:nvSpPr>
          <p:cNvPr id="13" name="Google Shape;13;p27"/>
          <p:cNvSpPr txBox="1">
            <a:spLocks noGrp="1"/>
          </p:cNvSpPr>
          <p:nvPr>
            <p:ph type="body" idx="1"/>
          </p:nvPr>
        </p:nvSpPr>
        <p:spPr>
          <a:xfrm>
            <a:off x="517402" y="2002368"/>
            <a:ext cx="9948931" cy="373424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1400"/>
              <a:buFont typeface="Trebuchet MS"/>
              <a:buNone/>
              <a:defRPr sz="1400" b="0" i="0" u="none" strike="noStrike" cap="none">
                <a:solidFill>
                  <a:schemeClr val="accent4"/>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200"/>
              <a:buFont typeface="Trebuchet MS"/>
              <a:buNone/>
              <a:defRPr sz="1200" b="0" i="0" u="none" strike="noStrike" cap="none">
                <a:solidFill>
                  <a:schemeClr val="accent4"/>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100"/>
              <a:buFont typeface="Trebuchet MS"/>
              <a:buNone/>
              <a:defRPr sz="1100" b="0" i="0" u="none" strike="noStrike" cap="none">
                <a:solidFill>
                  <a:schemeClr val="accent4"/>
                </a:solidFill>
                <a:latin typeface="Trebuchet MS"/>
                <a:ea typeface="Trebuchet MS"/>
                <a:cs typeface="Trebuchet MS"/>
                <a:sym typeface="Trebuchet MS"/>
              </a:defRPr>
            </a:lvl3pPr>
            <a:lvl4pPr marL="1828800" marR="0" lvl="3" indent="-355600" algn="l" rtl="0">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14" name="Google Shape;14;p27"/>
          <p:cNvSpPr txBox="1"/>
          <p:nvPr/>
        </p:nvSpPr>
        <p:spPr>
          <a:xfrm>
            <a:off x="9749165" y="5857880"/>
            <a:ext cx="321027" cy="138499"/>
          </a:xfrm>
          <a:prstGeom prst="rect">
            <a:avLst/>
          </a:prstGeom>
          <a:noFill/>
          <a:ln>
            <a:noFill/>
          </a:ln>
        </p:spPr>
        <p:txBody>
          <a:bodyPr spcFirstLastPara="1" wrap="square" lIns="0" tIns="0" rIns="0" bIns="0" anchor="ctr" anchorCtr="0">
            <a:spAutoFit/>
          </a:bodyPr>
          <a:lstStyle/>
          <a:p>
            <a:pPr marL="0" marR="0" lvl="0" indent="0" algn="r" rtl="0">
              <a:spcBef>
                <a:spcPts val="0"/>
              </a:spcBef>
              <a:spcAft>
                <a:spcPts val="0"/>
              </a:spcAft>
              <a:buNone/>
            </a:pPr>
            <a:fld id="{00000000-1234-1234-1234-123412341234}" type="slidenum">
              <a:rPr lang="en-US" sz="700" cap="none">
                <a:solidFill>
                  <a:schemeClr val="accent5"/>
                </a:solidFill>
                <a:latin typeface="Trebuchet MS"/>
                <a:ea typeface="Trebuchet MS"/>
                <a:cs typeface="Trebuchet MS"/>
                <a:sym typeface="Trebuchet MS"/>
              </a:rPr>
              <a:t>‹#›</a:t>
            </a:fld>
            <a:r>
              <a:rPr lang="en-US" sz="900" cap="none">
                <a:solidFill>
                  <a:schemeClr val="accent5"/>
                </a:solidFill>
                <a:latin typeface="Century Gothic"/>
                <a:ea typeface="Century Gothic"/>
                <a:cs typeface="Century Gothic"/>
                <a:sym typeface="Century Gothic"/>
              </a:rPr>
              <a:t> </a:t>
            </a:r>
            <a:endParaRPr sz="900" cap="none">
              <a:solidFill>
                <a:schemeClr val="accent5"/>
              </a:solidFill>
              <a:latin typeface="Century Gothic"/>
              <a:ea typeface="Century Gothic"/>
              <a:cs typeface="Century Gothic"/>
              <a:sym typeface="Century Gothic"/>
            </a:endParaRPr>
          </a:p>
        </p:txBody>
      </p:sp>
      <p:pic>
        <p:nvPicPr>
          <p:cNvPr id="15" name="Google Shape;15;p27"/>
          <p:cNvPicPr preferRelativeResize="0"/>
          <p:nvPr/>
        </p:nvPicPr>
        <p:blipFill rotWithShape="1">
          <a:blip r:embed="rId18">
            <a:alphaModFix/>
          </a:blip>
          <a:srcRect/>
          <a:stretch/>
        </p:blipFill>
        <p:spPr>
          <a:xfrm>
            <a:off x="10288289" y="5814736"/>
            <a:ext cx="475887" cy="237944"/>
          </a:xfrm>
          <a:prstGeom prst="rect">
            <a:avLst/>
          </a:prstGeom>
          <a:noFill/>
          <a:ln>
            <a:noFill/>
          </a:ln>
        </p:spPr>
      </p:pic>
    </p:spTree>
    <p:extLst>
      <p:ext uri="{BB962C8B-B14F-4D97-AF65-F5344CB8AC3E}">
        <p14:creationId xmlns:p14="http://schemas.microsoft.com/office/powerpoint/2010/main" val="1814754824"/>
      </p:ext>
    </p:extLst>
  </p:cSld>
  <p:clrMap bg1="lt1" tx1="dk1" bg2="dk2" tx2="lt2" accent1="accent1" accent2="accent2" accent3="accent3" accent4="accent4" accent5="accent5" accent6="accent6" hlink="hlink" folHlink="folHlink"/>
  <p:sldLayoutIdLst>
    <p:sldLayoutId id="2147484080" r:id="rId1"/>
    <p:sldLayoutId id="2147484081" r:id="rId2"/>
    <p:sldLayoutId id="2147484082" r:id="rId3"/>
    <p:sldLayoutId id="2147484083" r:id="rId4"/>
    <p:sldLayoutId id="2147484084" r:id="rId5"/>
    <p:sldLayoutId id="2147484085" r:id="rId6"/>
    <p:sldLayoutId id="2147484086" r:id="rId7"/>
    <p:sldLayoutId id="2147484087" r:id="rId8"/>
    <p:sldLayoutId id="2147484088" r:id="rId9"/>
    <p:sldLayoutId id="2147484089" r:id="rId10"/>
    <p:sldLayoutId id="2147484090" r:id="rId11"/>
    <p:sldLayoutId id="2147484091" r:id="rId12"/>
    <p:sldLayoutId id="2147484092" r:id="rId13"/>
    <p:sldLayoutId id="2147484093" r:id="rId14"/>
    <p:sldLayoutId id="2147484094" r:id="rId15"/>
    <p:sldLayoutId id="2147484095"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jpg"/><Relationship Id="rId7"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30.xml"/><Relationship Id="rId6" Type="http://schemas.openxmlformats.org/officeDocument/2006/relationships/image" Target="../media/image36.jpg"/><Relationship Id="rId5" Type="http://schemas.openxmlformats.org/officeDocument/2006/relationships/image" Target="../media/image35.sv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jpg"/><Relationship Id="rId7"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30.xml"/><Relationship Id="rId6" Type="http://schemas.openxmlformats.org/officeDocument/2006/relationships/image" Target="../media/image36.jpg"/><Relationship Id="rId5" Type="http://schemas.openxmlformats.org/officeDocument/2006/relationships/image" Target="../media/image35.svg"/><Relationship Id="rId10" Type="http://schemas.openxmlformats.org/officeDocument/2006/relationships/image" Target="../media/image40.svg"/><Relationship Id="rId4" Type="http://schemas.openxmlformats.org/officeDocument/2006/relationships/image" Target="../media/image34.png"/><Relationship Id="rId9" Type="http://schemas.openxmlformats.org/officeDocument/2006/relationships/image" Target="../media/image39.png"/></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30.xml"/><Relationship Id="rId4" Type="http://schemas.openxmlformats.org/officeDocument/2006/relationships/image" Target="../media/image42.sv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9.xml"/><Relationship Id="rId1" Type="http://schemas.openxmlformats.org/officeDocument/2006/relationships/slideLayout" Target="../slideLayouts/slideLayout30.xml"/><Relationship Id="rId4" Type="http://schemas.openxmlformats.org/officeDocument/2006/relationships/image" Target="../media/image42.sv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0.jp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7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6.xml"/></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55.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87.xml"/><Relationship Id="rId5" Type="http://schemas.openxmlformats.org/officeDocument/2006/relationships/image" Target="../media/image50.png"/><Relationship Id="rId4" Type="http://schemas.openxmlformats.org/officeDocument/2006/relationships/hyperlink" Target="https://www.nvidia.com/en-us/gpu-cloud/containers/" TargetMode="External"/></Relationships>
</file>

<file path=ppt/slides/_rels/slide26.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6.xml"/><Relationship Id="rId1" Type="http://schemas.openxmlformats.org/officeDocument/2006/relationships/slideLayout" Target="../slideLayouts/slideLayout10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27.xml"/><Relationship Id="rId1" Type="http://schemas.openxmlformats.org/officeDocument/2006/relationships/slideLayout" Target="../slideLayouts/slideLayout4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xml"/><Relationship Id="rId1" Type="http://schemas.openxmlformats.org/officeDocument/2006/relationships/slideLayout" Target="../slideLayouts/slideLayout7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7.xml"/><Relationship Id="rId1" Type="http://schemas.openxmlformats.org/officeDocument/2006/relationships/slideLayout" Target="../slideLayouts/slideLayout30.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8.xml"/><Relationship Id="rId1" Type="http://schemas.openxmlformats.org/officeDocument/2006/relationships/slideLayout" Target="../slideLayouts/slideLayout30.xml"/><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1">
            <a:extLst>
              <a:ext uri="{FF2B5EF4-FFF2-40B4-BE49-F238E27FC236}">
                <a16:creationId xmlns:a16="http://schemas.microsoft.com/office/drawing/2014/main" id="{792DDC40-7683-49CD-B7B7-85C8DE3CD18A}"/>
              </a:ext>
            </a:extLst>
          </p:cNvPr>
          <p:cNvSpPr>
            <a:spLocks noGrp="1"/>
          </p:cNvSpPr>
          <p:nvPr>
            <p:ph type="subTitle" idx="1"/>
          </p:nvPr>
        </p:nvSpPr>
        <p:spPr/>
        <p:txBody>
          <a:bodyPr/>
          <a:lstStyle/>
          <a:p>
            <a:r>
              <a:rPr lang="en-US" sz="2000" dirty="0"/>
              <a:t>Part 3: Data Visualization</a:t>
            </a:r>
          </a:p>
        </p:txBody>
      </p:sp>
      <p:sp>
        <p:nvSpPr>
          <p:cNvPr id="5" name="Title 10"/>
          <p:cNvSpPr>
            <a:spLocks noGrp="1"/>
          </p:cNvSpPr>
          <p:nvPr>
            <p:ph type="title"/>
          </p:nvPr>
        </p:nvSpPr>
        <p:spPr>
          <a:xfrm>
            <a:off x="685800" y="3678382"/>
            <a:ext cx="5815584" cy="1327833"/>
          </a:xfrm>
        </p:spPr>
        <p:txBody>
          <a:bodyPr wrap="square" anchor="b">
            <a:noAutofit/>
          </a:bodyPr>
          <a:lstStyle/>
          <a:p>
            <a:r>
              <a:rPr lang="en-US" dirty="0"/>
              <a:t>Accelerating data Engineering Pipelines</a:t>
            </a:r>
          </a:p>
        </p:txBody>
      </p:sp>
    </p:spTree>
    <p:extLst>
      <p:ext uri="{BB962C8B-B14F-4D97-AF65-F5344CB8AC3E}">
        <p14:creationId xmlns:p14="http://schemas.microsoft.com/office/powerpoint/2010/main" val="3116770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Hours Playing Video Games</a:t>
            </a:r>
          </a:p>
        </p:txBody>
      </p:sp>
      <p:sp>
        <p:nvSpPr>
          <p:cNvPr id="8" name="TextBox 7">
            <a:extLst>
              <a:ext uri="{FF2B5EF4-FFF2-40B4-BE49-F238E27FC236}">
                <a16:creationId xmlns:a16="http://schemas.microsoft.com/office/drawing/2014/main" id="{9CC0646B-F1AB-49A7-9023-BC9781C63420}"/>
              </a:ext>
            </a:extLst>
          </p:cNvPr>
          <p:cNvSpPr txBox="1"/>
          <p:nvPr/>
        </p:nvSpPr>
        <p:spPr>
          <a:xfrm rot="16200000">
            <a:off x="624994" y="3384382"/>
            <a:ext cx="1672253"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Hours Played</a:t>
            </a:r>
          </a:p>
        </p:txBody>
      </p:sp>
      <p:sp>
        <p:nvSpPr>
          <p:cNvPr id="9" name="TextBox 8">
            <a:extLst>
              <a:ext uri="{FF2B5EF4-FFF2-40B4-BE49-F238E27FC236}">
                <a16:creationId xmlns:a16="http://schemas.microsoft.com/office/drawing/2014/main" id="{F9DF9838-1820-4BCE-8EB8-EEF53846C13E}"/>
              </a:ext>
            </a:extLst>
          </p:cNvPr>
          <p:cNvSpPr txBox="1"/>
          <p:nvPr/>
        </p:nvSpPr>
        <p:spPr>
          <a:xfrm>
            <a:off x="5238114" y="5619240"/>
            <a:ext cx="603050"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Day</a:t>
            </a:r>
          </a:p>
        </p:txBody>
      </p:sp>
      <p:graphicFrame>
        <p:nvGraphicFramePr>
          <p:cNvPr id="7" name="Chart 6">
            <a:extLst>
              <a:ext uri="{FF2B5EF4-FFF2-40B4-BE49-F238E27FC236}">
                <a16:creationId xmlns:a16="http://schemas.microsoft.com/office/drawing/2014/main" id="{AFC90C50-2894-4D2A-864B-C38E6FE73189}"/>
              </a:ext>
            </a:extLst>
          </p:cNvPr>
          <p:cNvGraphicFramePr/>
          <p:nvPr>
            <p:extLst>
              <p:ext uri="{D42A27DB-BD31-4B8C-83A1-F6EECF244321}">
                <p14:modId xmlns:p14="http://schemas.microsoft.com/office/powerpoint/2010/main" val="1046731609"/>
              </p:ext>
            </p:extLst>
          </p:nvPr>
        </p:nvGraphicFramePr>
        <p:xfrm>
          <a:off x="1828800" y="1613598"/>
          <a:ext cx="7315200" cy="391090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027273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United States Precipitation</a:t>
            </a:r>
          </a:p>
        </p:txBody>
      </p:sp>
      <p:pic>
        <p:nvPicPr>
          <p:cNvPr id="5" name="Picture 4">
            <a:extLst>
              <a:ext uri="{FF2B5EF4-FFF2-40B4-BE49-F238E27FC236}">
                <a16:creationId xmlns:a16="http://schemas.microsoft.com/office/drawing/2014/main" id="{DE77ECA2-6415-435A-9D52-4184B55048B4}"/>
              </a:ext>
            </a:extLst>
          </p:cNvPr>
          <p:cNvPicPr>
            <a:picLocks noChangeAspect="1"/>
          </p:cNvPicPr>
          <p:nvPr/>
        </p:nvPicPr>
        <p:blipFill rotWithShape="1">
          <a:blip r:embed="rId3"/>
          <a:srcRect l="41753" t="35328" r="12457" b="23482"/>
          <a:stretch/>
        </p:blipFill>
        <p:spPr>
          <a:xfrm>
            <a:off x="1074654" y="1448253"/>
            <a:ext cx="8306094" cy="4202739"/>
          </a:xfrm>
          <a:prstGeom prst="rect">
            <a:avLst/>
          </a:prstGeom>
        </p:spPr>
      </p:pic>
    </p:spTree>
    <p:extLst>
      <p:ext uri="{BB962C8B-B14F-4D97-AF65-F5344CB8AC3E}">
        <p14:creationId xmlns:p14="http://schemas.microsoft.com/office/powerpoint/2010/main" val="3681737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74336" y="4224528"/>
            <a:ext cx="5376672" cy="1373939"/>
          </a:xfrm>
        </p:spPr>
        <p:txBody>
          <a:bodyPr wrap="square" anchor="b">
            <a:normAutofit/>
          </a:bodyPr>
          <a:lstStyle/>
          <a:p>
            <a:r>
              <a:rPr lang="en-GB" dirty="0"/>
              <a:t>Interactive Dashboards</a:t>
            </a:r>
            <a:endParaRPr lang="en-US" dirty="0"/>
          </a:p>
        </p:txBody>
      </p:sp>
    </p:spTree>
    <p:extLst>
      <p:ext uri="{BB962C8B-B14F-4D97-AF65-F5344CB8AC3E}">
        <p14:creationId xmlns:p14="http://schemas.microsoft.com/office/powerpoint/2010/main" val="1556133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090AC-04EB-451D-ABD2-5A7270916C74}"/>
              </a:ext>
            </a:extLst>
          </p:cNvPr>
          <p:cNvSpPr>
            <a:spLocks noGrp="1"/>
          </p:cNvSpPr>
          <p:nvPr>
            <p:ph type="title"/>
          </p:nvPr>
        </p:nvSpPr>
        <p:spPr>
          <a:xfrm>
            <a:off x="498348" y="521208"/>
            <a:ext cx="9976104" cy="590931"/>
          </a:xfrm>
        </p:spPr>
        <p:txBody>
          <a:bodyPr wrap="square" anchor="b">
            <a:normAutofit/>
          </a:bodyPr>
          <a:lstStyle/>
          <a:p>
            <a:r>
              <a:rPr lang="en-US" dirty="0"/>
              <a:t>The Internet</a:t>
            </a:r>
          </a:p>
        </p:txBody>
      </p:sp>
      <p:pic>
        <p:nvPicPr>
          <p:cNvPr id="4" name="Picture 3" descr="Colorful network cables">
            <a:extLst>
              <a:ext uri="{FF2B5EF4-FFF2-40B4-BE49-F238E27FC236}">
                <a16:creationId xmlns:a16="http://schemas.microsoft.com/office/drawing/2014/main" id="{9D5FE0F9-5DDD-4174-B654-CC9E952FB53D}"/>
              </a:ext>
            </a:extLst>
          </p:cNvPr>
          <p:cNvPicPr>
            <a:picLocks noChangeAspect="1"/>
          </p:cNvPicPr>
          <p:nvPr/>
        </p:nvPicPr>
        <p:blipFill rotWithShape="1">
          <a:blip r:embed="rId3"/>
          <a:srcRect t="8563" r="1" b="35436"/>
          <a:stretch/>
        </p:blipFill>
        <p:spPr>
          <a:xfrm>
            <a:off x="516750" y="1770530"/>
            <a:ext cx="9948672" cy="3718925"/>
          </a:xfrm>
          <a:prstGeom prst="rect">
            <a:avLst/>
          </a:prstGeom>
          <a:noFill/>
        </p:spPr>
      </p:pic>
      <p:sp>
        <p:nvSpPr>
          <p:cNvPr id="10" name="Text Placeholder 3">
            <a:extLst>
              <a:ext uri="{FF2B5EF4-FFF2-40B4-BE49-F238E27FC236}">
                <a16:creationId xmlns:a16="http://schemas.microsoft.com/office/drawing/2014/main" id="{667A3751-8B70-415A-8CF9-F8C6B2F3BBE8}"/>
              </a:ext>
            </a:extLst>
          </p:cNvPr>
          <p:cNvSpPr>
            <a:spLocks noGrp="1"/>
          </p:cNvSpPr>
          <p:nvPr>
            <p:ph type="body" sz="quarter" idx="10"/>
          </p:nvPr>
        </p:nvSpPr>
        <p:spPr>
          <a:xfrm>
            <a:off x="498348" y="1088136"/>
            <a:ext cx="9976104" cy="525463"/>
          </a:xfrm>
        </p:spPr>
        <p:txBody>
          <a:bodyPr wrap="square" anchor="t">
            <a:normAutofit/>
          </a:bodyPr>
          <a:lstStyle/>
          <a:p>
            <a:r>
              <a:rPr lang="en-US" dirty="0"/>
              <a:t>The world’s largest system of digital data?</a:t>
            </a:r>
          </a:p>
        </p:txBody>
      </p:sp>
    </p:spTree>
    <p:extLst>
      <p:ext uri="{BB962C8B-B14F-4D97-AF65-F5344CB8AC3E}">
        <p14:creationId xmlns:p14="http://schemas.microsoft.com/office/powerpoint/2010/main" val="2585509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erson typing on laptop">
            <a:extLst>
              <a:ext uri="{FF2B5EF4-FFF2-40B4-BE49-F238E27FC236}">
                <a16:creationId xmlns:a16="http://schemas.microsoft.com/office/drawing/2014/main" id="{0005CCDA-02A3-4E37-812F-28850165FA46}"/>
              </a:ext>
            </a:extLst>
          </p:cNvPr>
          <p:cNvPicPr>
            <a:picLocks noChangeAspect="1"/>
          </p:cNvPicPr>
          <p:nvPr/>
        </p:nvPicPr>
        <p:blipFill>
          <a:blip r:embed="rId3"/>
          <a:stretch>
            <a:fillRect/>
          </a:stretch>
        </p:blipFill>
        <p:spPr>
          <a:xfrm>
            <a:off x="940960" y="2682310"/>
            <a:ext cx="2479509" cy="1652603"/>
          </a:xfrm>
          <a:prstGeom prst="rect">
            <a:avLst/>
          </a:prstGeom>
          <a:effectLst>
            <a:outerShdw blurRad="50800" dist="38100" dir="8100000" algn="tr" rotWithShape="0">
              <a:prstClr val="black">
                <a:alpha val="40000"/>
              </a:prstClr>
            </a:outerShdw>
          </a:effectLst>
        </p:spPr>
      </p:pic>
      <p:sp>
        <p:nvSpPr>
          <p:cNvPr id="13" name="Rectangle 12">
            <a:extLst>
              <a:ext uri="{FF2B5EF4-FFF2-40B4-BE49-F238E27FC236}">
                <a16:creationId xmlns:a16="http://schemas.microsoft.com/office/drawing/2014/main" id="{012EFBCC-152C-4465-8F78-2ADB4C5A32DA}"/>
              </a:ext>
            </a:extLst>
          </p:cNvPr>
          <p:cNvSpPr/>
          <p:nvPr/>
        </p:nvSpPr>
        <p:spPr>
          <a:xfrm>
            <a:off x="2963269" y="2444477"/>
            <a:ext cx="914400" cy="1164597"/>
          </a:xfrm>
          <a:prstGeom prst="rect">
            <a:avLst/>
          </a:prstGeom>
          <a:solidFill>
            <a:schemeClr val="tx1"/>
          </a:solidFill>
          <a:ln w="1270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91440" rtlCol="0" anchor="b"/>
          <a:lstStyle/>
          <a:p>
            <a:pPr algn="ctr"/>
            <a:r>
              <a:rPr lang="en-US" sz="1400" dirty="0">
                <a:solidFill>
                  <a:schemeClr val="bg1"/>
                </a:solidFill>
              </a:rPr>
              <a:t>Client</a:t>
            </a:r>
          </a:p>
        </p:txBody>
      </p:sp>
      <p:sp>
        <p:nvSpPr>
          <p:cNvPr id="2" name="Title 1">
            <a:extLst>
              <a:ext uri="{FF2B5EF4-FFF2-40B4-BE49-F238E27FC236}">
                <a16:creationId xmlns:a16="http://schemas.microsoft.com/office/drawing/2014/main" id="{129090AC-04EB-451D-ABD2-5A7270916C74}"/>
              </a:ext>
            </a:extLst>
          </p:cNvPr>
          <p:cNvSpPr>
            <a:spLocks noGrp="1"/>
          </p:cNvSpPr>
          <p:nvPr>
            <p:ph type="title"/>
          </p:nvPr>
        </p:nvSpPr>
        <p:spPr/>
        <p:txBody>
          <a:bodyPr/>
          <a:lstStyle/>
          <a:p>
            <a:r>
              <a:rPr lang="en-US" dirty="0"/>
              <a:t>A Dashboard data Pipeline</a:t>
            </a:r>
          </a:p>
        </p:txBody>
      </p:sp>
      <p:sp>
        <p:nvSpPr>
          <p:cNvPr id="10" name="Text Placeholder 3">
            <a:extLst>
              <a:ext uri="{FF2B5EF4-FFF2-40B4-BE49-F238E27FC236}">
                <a16:creationId xmlns:a16="http://schemas.microsoft.com/office/drawing/2014/main" id="{667A3751-8B70-415A-8CF9-F8C6B2F3BBE8}"/>
              </a:ext>
            </a:extLst>
          </p:cNvPr>
          <p:cNvSpPr>
            <a:spLocks noGrp="1"/>
          </p:cNvSpPr>
          <p:nvPr>
            <p:ph type="body" sz="quarter" idx="10"/>
          </p:nvPr>
        </p:nvSpPr>
        <p:spPr>
          <a:xfrm>
            <a:off x="498348" y="1088136"/>
            <a:ext cx="9976104" cy="525463"/>
          </a:xfrm>
        </p:spPr>
        <p:txBody>
          <a:bodyPr/>
          <a:lstStyle/>
          <a:p>
            <a:r>
              <a:rPr lang="en-US" dirty="0"/>
              <a:t>A Simple Server</a:t>
            </a:r>
          </a:p>
        </p:txBody>
      </p:sp>
      <p:pic>
        <p:nvPicPr>
          <p:cNvPr id="12" name="Graphic 11" descr="Monitor with solid fill">
            <a:extLst>
              <a:ext uri="{FF2B5EF4-FFF2-40B4-BE49-F238E27FC236}">
                <a16:creationId xmlns:a16="http://schemas.microsoft.com/office/drawing/2014/main" id="{E88E2615-8C94-4DCF-9DCF-74DEBD799F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63269" y="2444477"/>
            <a:ext cx="914400" cy="902380"/>
          </a:xfrm>
          <a:prstGeom prst="rect">
            <a:avLst/>
          </a:prstGeom>
          <a:effectLst/>
        </p:spPr>
      </p:pic>
      <p:pic>
        <p:nvPicPr>
          <p:cNvPr id="15" name="Picture 14" descr="Illuminated server room panel">
            <a:extLst>
              <a:ext uri="{FF2B5EF4-FFF2-40B4-BE49-F238E27FC236}">
                <a16:creationId xmlns:a16="http://schemas.microsoft.com/office/drawing/2014/main" id="{6898A466-5E1C-4390-B635-114EC1222C20}"/>
              </a:ext>
            </a:extLst>
          </p:cNvPr>
          <p:cNvPicPr>
            <a:picLocks noChangeAspect="1"/>
          </p:cNvPicPr>
          <p:nvPr/>
        </p:nvPicPr>
        <p:blipFill>
          <a:blip r:embed="rId6"/>
          <a:stretch>
            <a:fillRect/>
          </a:stretch>
        </p:blipFill>
        <p:spPr>
          <a:xfrm>
            <a:off x="7552333" y="2684671"/>
            <a:ext cx="2475968" cy="1650242"/>
          </a:xfrm>
          <a:prstGeom prst="rect">
            <a:avLst/>
          </a:prstGeom>
        </p:spPr>
      </p:pic>
      <p:sp>
        <p:nvSpPr>
          <p:cNvPr id="16" name="Rectangle 15">
            <a:extLst>
              <a:ext uri="{FF2B5EF4-FFF2-40B4-BE49-F238E27FC236}">
                <a16:creationId xmlns:a16="http://schemas.microsoft.com/office/drawing/2014/main" id="{54CF9753-EBE2-48DD-A509-661EC19C2D2C}"/>
              </a:ext>
            </a:extLst>
          </p:cNvPr>
          <p:cNvSpPr/>
          <p:nvPr/>
        </p:nvSpPr>
        <p:spPr>
          <a:xfrm>
            <a:off x="7013995" y="2444477"/>
            <a:ext cx="914400" cy="1164597"/>
          </a:xfrm>
          <a:prstGeom prst="rect">
            <a:avLst/>
          </a:prstGeom>
          <a:solidFill>
            <a:schemeClr val="tx1"/>
          </a:solidFill>
          <a:ln w="1270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91440" rtlCol="0" anchor="b"/>
          <a:lstStyle/>
          <a:p>
            <a:pPr algn="ctr"/>
            <a:r>
              <a:rPr lang="en-US" sz="1400" dirty="0">
                <a:solidFill>
                  <a:schemeClr val="bg1"/>
                </a:solidFill>
              </a:rPr>
              <a:t>Server</a:t>
            </a:r>
          </a:p>
        </p:txBody>
      </p:sp>
      <p:pic>
        <p:nvPicPr>
          <p:cNvPr id="23" name="Graphic 22" descr="Server with solid fill">
            <a:extLst>
              <a:ext uri="{FF2B5EF4-FFF2-40B4-BE49-F238E27FC236}">
                <a16:creationId xmlns:a16="http://schemas.microsoft.com/office/drawing/2014/main" id="{103B8ED3-702A-4223-B798-B9C67709F49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26624" y="2457716"/>
            <a:ext cx="889141" cy="889141"/>
          </a:xfrm>
          <a:prstGeom prst="rect">
            <a:avLst/>
          </a:prstGeom>
        </p:spPr>
      </p:pic>
      <p:sp>
        <p:nvSpPr>
          <p:cNvPr id="25" name="Arrow: Right 24">
            <a:extLst>
              <a:ext uri="{FF2B5EF4-FFF2-40B4-BE49-F238E27FC236}">
                <a16:creationId xmlns:a16="http://schemas.microsoft.com/office/drawing/2014/main" id="{9AB6CCBB-F022-48EA-8A4E-937274B37B36}"/>
              </a:ext>
            </a:extLst>
          </p:cNvPr>
          <p:cNvSpPr/>
          <p:nvPr/>
        </p:nvSpPr>
        <p:spPr>
          <a:xfrm>
            <a:off x="4194310" y="2124395"/>
            <a:ext cx="2724346" cy="902380"/>
          </a:xfrm>
          <a:prstGeom prst="rightArrow">
            <a:avLst>
              <a:gd name="adj1" fmla="val 69419"/>
              <a:gd name="adj2" fmla="val 33569"/>
            </a:avLst>
          </a:prstGeom>
          <a:solidFill>
            <a:srgbClr val="E7EDEA"/>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1: User asks for information</a:t>
            </a:r>
          </a:p>
        </p:txBody>
      </p:sp>
      <p:sp>
        <p:nvSpPr>
          <p:cNvPr id="27" name="Arrow: Right 26">
            <a:extLst>
              <a:ext uri="{FF2B5EF4-FFF2-40B4-BE49-F238E27FC236}">
                <a16:creationId xmlns:a16="http://schemas.microsoft.com/office/drawing/2014/main" id="{93638B50-7EBF-44E4-883C-E22E8725667A}"/>
              </a:ext>
            </a:extLst>
          </p:cNvPr>
          <p:cNvSpPr/>
          <p:nvPr/>
        </p:nvSpPr>
        <p:spPr>
          <a:xfrm flipH="1">
            <a:off x="4016260" y="3109007"/>
            <a:ext cx="2724346" cy="902380"/>
          </a:xfrm>
          <a:prstGeom prst="rightArrow">
            <a:avLst>
              <a:gd name="adj1" fmla="val 69419"/>
              <a:gd name="adj2" fmla="val 33569"/>
            </a:avLst>
          </a:prstGeom>
          <a:solidFill>
            <a:srgbClr val="CBD9D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2: Server returns webpage with all data</a:t>
            </a:r>
          </a:p>
        </p:txBody>
      </p:sp>
      <p:sp>
        <p:nvSpPr>
          <p:cNvPr id="28" name="Rectangle 27">
            <a:extLst>
              <a:ext uri="{FF2B5EF4-FFF2-40B4-BE49-F238E27FC236}">
                <a16:creationId xmlns:a16="http://schemas.microsoft.com/office/drawing/2014/main" id="{69469A9B-8FA6-47F3-BB38-EAD7F1578FB2}"/>
              </a:ext>
            </a:extLst>
          </p:cNvPr>
          <p:cNvSpPr/>
          <p:nvPr/>
        </p:nvSpPr>
        <p:spPr>
          <a:xfrm>
            <a:off x="3082126" y="4202102"/>
            <a:ext cx="2300140" cy="902380"/>
          </a:xfrm>
          <a:prstGeom prst="rect">
            <a:avLst/>
          </a:prstGeom>
          <a:solidFill>
            <a:srgbClr val="E7EDEA"/>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bg1"/>
                </a:solidFill>
              </a:rPr>
              <a:t>3: User’s computer filters data for interactivity</a:t>
            </a:r>
          </a:p>
        </p:txBody>
      </p:sp>
    </p:spTree>
    <p:extLst>
      <p:ext uri="{BB962C8B-B14F-4D97-AF65-F5344CB8AC3E}">
        <p14:creationId xmlns:p14="http://schemas.microsoft.com/office/powerpoint/2010/main" val="1091736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erson typing on laptop">
            <a:extLst>
              <a:ext uri="{FF2B5EF4-FFF2-40B4-BE49-F238E27FC236}">
                <a16:creationId xmlns:a16="http://schemas.microsoft.com/office/drawing/2014/main" id="{0005CCDA-02A3-4E37-812F-28850165FA46}"/>
              </a:ext>
            </a:extLst>
          </p:cNvPr>
          <p:cNvPicPr>
            <a:picLocks noChangeAspect="1"/>
          </p:cNvPicPr>
          <p:nvPr/>
        </p:nvPicPr>
        <p:blipFill>
          <a:blip r:embed="rId3"/>
          <a:stretch>
            <a:fillRect/>
          </a:stretch>
        </p:blipFill>
        <p:spPr>
          <a:xfrm>
            <a:off x="498348" y="2366061"/>
            <a:ext cx="2479509" cy="1652603"/>
          </a:xfrm>
          <a:prstGeom prst="rect">
            <a:avLst/>
          </a:prstGeom>
          <a:effectLst>
            <a:outerShdw blurRad="50800" dist="38100" dir="8100000" algn="tr" rotWithShape="0">
              <a:prstClr val="black">
                <a:alpha val="40000"/>
              </a:prstClr>
            </a:outerShdw>
          </a:effectLst>
        </p:spPr>
      </p:pic>
      <p:sp>
        <p:nvSpPr>
          <p:cNvPr id="13" name="Rectangle 12">
            <a:extLst>
              <a:ext uri="{FF2B5EF4-FFF2-40B4-BE49-F238E27FC236}">
                <a16:creationId xmlns:a16="http://schemas.microsoft.com/office/drawing/2014/main" id="{012EFBCC-152C-4465-8F78-2ADB4C5A32DA}"/>
              </a:ext>
            </a:extLst>
          </p:cNvPr>
          <p:cNvSpPr/>
          <p:nvPr/>
        </p:nvSpPr>
        <p:spPr>
          <a:xfrm>
            <a:off x="2520657" y="2194523"/>
            <a:ext cx="914400" cy="3016659"/>
          </a:xfrm>
          <a:prstGeom prst="rect">
            <a:avLst/>
          </a:prstGeom>
          <a:solidFill>
            <a:schemeClr val="tx1"/>
          </a:solidFill>
          <a:ln w="1270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algn="ctr"/>
            <a:r>
              <a:rPr lang="en-US" sz="1400" dirty="0">
                <a:solidFill>
                  <a:schemeClr val="bg1"/>
                </a:solidFill>
              </a:rPr>
              <a:t>Client</a:t>
            </a:r>
          </a:p>
        </p:txBody>
      </p:sp>
      <p:sp>
        <p:nvSpPr>
          <p:cNvPr id="2" name="Title 1">
            <a:extLst>
              <a:ext uri="{FF2B5EF4-FFF2-40B4-BE49-F238E27FC236}">
                <a16:creationId xmlns:a16="http://schemas.microsoft.com/office/drawing/2014/main" id="{129090AC-04EB-451D-ABD2-5A7270916C74}"/>
              </a:ext>
            </a:extLst>
          </p:cNvPr>
          <p:cNvSpPr>
            <a:spLocks noGrp="1"/>
          </p:cNvSpPr>
          <p:nvPr>
            <p:ph type="title"/>
          </p:nvPr>
        </p:nvSpPr>
        <p:spPr/>
        <p:txBody>
          <a:bodyPr/>
          <a:lstStyle/>
          <a:p>
            <a:r>
              <a:rPr lang="en-US" dirty="0"/>
              <a:t>Dashboards for Big data</a:t>
            </a:r>
          </a:p>
        </p:txBody>
      </p:sp>
      <p:sp>
        <p:nvSpPr>
          <p:cNvPr id="10" name="Text Placeholder 3">
            <a:extLst>
              <a:ext uri="{FF2B5EF4-FFF2-40B4-BE49-F238E27FC236}">
                <a16:creationId xmlns:a16="http://schemas.microsoft.com/office/drawing/2014/main" id="{667A3751-8B70-415A-8CF9-F8C6B2F3BBE8}"/>
              </a:ext>
            </a:extLst>
          </p:cNvPr>
          <p:cNvSpPr>
            <a:spLocks noGrp="1"/>
          </p:cNvSpPr>
          <p:nvPr>
            <p:ph type="body" sz="quarter" idx="10"/>
          </p:nvPr>
        </p:nvSpPr>
        <p:spPr>
          <a:xfrm>
            <a:off x="498348" y="1088136"/>
            <a:ext cx="9976104" cy="525463"/>
          </a:xfrm>
        </p:spPr>
        <p:txBody>
          <a:bodyPr/>
          <a:lstStyle/>
          <a:p>
            <a:r>
              <a:rPr lang="en-US" dirty="0"/>
              <a:t>A More Complex Server</a:t>
            </a:r>
          </a:p>
        </p:txBody>
      </p:sp>
      <p:pic>
        <p:nvPicPr>
          <p:cNvPr id="12" name="Graphic 11" descr="Monitor with solid fill">
            <a:extLst>
              <a:ext uri="{FF2B5EF4-FFF2-40B4-BE49-F238E27FC236}">
                <a16:creationId xmlns:a16="http://schemas.microsoft.com/office/drawing/2014/main" id="{E88E2615-8C94-4DCF-9DCF-74DEBD799F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520657" y="2640196"/>
            <a:ext cx="914400" cy="902380"/>
          </a:xfrm>
          <a:prstGeom prst="rect">
            <a:avLst/>
          </a:prstGeom>
          <a:effectLst/>
        </p:spPr>
      </p:pic>
      <p:pic>
        <p:nvPicPr>
          <p:cNvPr id="15" name="Picture 14" descr="Illuminated server room panel">
            <a:extLst>
              <a:ext uri="{FF2B5EF4-FFF2-40B4-BE49-F238E27FC236}">
                <a16:creationId xmlns:a16="http://schemas.microsoft.com/office/drawing/2014/main" id="{6898A466-5E1C-4390-B635-114EC1222C20}"/>
              </a:ext>
            </a:extLst>
          </p:cNvPr>
          <p:cNvPicPr>
            <a:picLocks noChangeAspect="1"/>
          </p:cNvPicPr>
          <p:nvPr/>
        </p:nvPicPr>
        <p:blipFill>
          <a:blip r:embed="rId6"/>
          <a:stretch>
            <a:fillRect/>
          </a:stretch>
        </p:blipFill>
        <p:spPr>
          <a:xfrm>
            <a:off x="6977881" y="2366061"/>
            <a:ext cx="2475968" cy="1650242"/>
          </a:xfrm>
          <a:prstGeom prst="rect">
            <a:avLst/>
          </a:prstGeom>
        </p:spPr>
      </p:pic>
      <p:sp>
        <p:nvSpPr>
          <p:cNvPr id="16" name="Rectangle 15">
            <a:extLst>
              <a:ext uri="{FF2B5EF4-FFF2-40B4-BE49-F238E27FC236}">
                <a16:creationId xmlns:a16="http://schemas.microsoft.com/office/drawing/2014/main" id="{54CF9753-EBE2-48DD-A509-661EC19C2D2C}"/>
              </a:ext>
            </a:extLst>
          </p:cNvPr>
          <p:cNvSpPr/>
          <p:nvPr/>
        </p:nvSpPr>
        <p:spPr>
          <a:xfrm>
            <a:off x="6050852" y="2078731"/>
            <a:ext cx="914400" cy="3132451"/>
          </a:xfrm>
          <a:prstGeom prst="rect">
            <a:avLst/>
          </a:prstGeom>
          <a:solidFill>
            <a:schemeClr val="tx1"/>
          </a:solidFill>
          <a:ln w="1270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algn="ctr"/>
            <a:r>
              <a:rPr lang="en-US" sz="1400" dirty="0">
                <a:solidFill>
                  <a:schemeClr val="bg1"/>
                </a:solidFill>
              </a:rPr>
              <a:t>Server</a:t>
            </a:r>
          </a:p>
          <a:p>
            <a:pPr algn="ctr"/>
            <a:r>
              <a:rPr lang="en-US" sz="1400" dirty="0">
                <a:solidFill>
                  <a:schemeClr val="bg1"/>
                </a:solidFill>
              </a:rPr>
              <a:t>CPU</a:t>
            </a:r>
          </a:p>
        </p:txBody>
      </p:sp>
      <p:pic>
        <p:nvPicPr>
          <p:cNvPr id="23" name="Graphic 22" descr="Server with solid fill">
            <a:extLst>
              <a:ext uri="{FF2B5EF4-FFF2-40B4-BE49-F238E27FC236}">
                <a16:creationId xmlns:a16="http://schemas.microsoft.com/office/drawing/2014/main" id="{103B8ED3-702A-4223-B798-B9C67709F49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63481" y="2481067"/>
            <a:ext cx="889141" cy="889141"/>
          </a:xfrm>
          <a:prstGeom prst="rect">
            <a:avLst/>
          </a:prstGeom>
        </p:spPr>
      </p:pic>
      <p:sp>
        <p:nvSpPr>
          <p:cNvPr id="25" name="Arrow: Right 24">
            <a:extLst>
              <a:ext uri="{FF2B5EF4-FFF2-40B4-BE49-F238E27FC236}">
                <a16:creationId xmlns:a16="http://schemas.microsoft.com/office/drawing/2014/main" id="{9AB6CCBB-F022-48EA-8A4E-937274B37B36}"/>
              </a:ext>
            </a:extLst>
          </p:cNvPr>
          <p:cNvSpPr/>
          <p:nvPr/>
        </p:nvSpPr>
        <p:spPr>
          <a:xfrm>
            <a:off x="3593377" y="1808146"/>
            <a:ext cx="2154937" cy="902380"/>
          </a:xfrm>
          <a:prstGeom prst="rightArrow">
            <a:avLst>
              <a:gd name="adj1" fmla="val 69419"/>
              <a:gd name="adj2" fmla="val 33569"/>
            </a:avLst>
          </a:prstGeom>
          <a:solidFill>
            <a:srgbClr val="E7EDEA"/>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1</a:t>
            </a:r>
            <a:r>
              <a:rPr lang="en-US" dirty="0">
                <a:solidFill>
                  <a:schemeClr val="bg1"/>
                </a:solidFill>
              </a:rPr>
              <a:t>: User asks for information</a:t>
            </a:r>
          </a:p>
        </p:txBody>
      </p:sp>
      <p:sp>
        <p:nvSpPr>
          <p:cNvPr id="27" name="Arrow: Right 26">
            <a:extLst>
              <a:ext uri="{FF2B5EF4-FFF2-40B4-BE49-F238E27FC236}">
                <a16:creationId xmlns:a16="http://schemas.microsoft.com/office/drawing/2014/main" id="{93638B50-7EBF-44E4-883C-E22E8725667A}"/>
              </a:ext>
            </a:extLst>
          </p:cNvPr>
          <p:cNvSpPr/>
          <p:nvPr/>
        </p:nvSpPr>
        <p:spPr>
          <a:xfrm flipH="1">
            <a:off x="3547430" y="2710526"/>
            <a:ext cx="2154937" cy="902380"/>
          </a:xfrm>
          <a:prstGeom prst="rightArrow">
            <a:avLst>
              <a:gd name="adj1" fmla="val 69419"/>
              <a:gd name="adj2" fmla="val 33569"/>
            </a:avLst>
          </a:prstGeom>
          <a:solidFill>
            <a:srgbClr val="CBD9D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2</a:t>
            </a:r>
            <a:r>
              <a:rPr lang="en-US" dirty="0">
                <a:solidFill>
                  <a:schemeClr val="bg1"/>
                </a:solidFill>
              </a:rPr>
              <a:t>: Server returns webpage</a:t>
            </a:r>
          </a:p>
        </p:txBody>
      </p:sp>
      <p:sp>
        <p:nvSpPr>
          <p:cNvPr id="14" name="Rectangle 13">
            <a:extLst>
              <a:ext uri="{FF2B5EF4-FFF2-40B4-BE49-F238E27FC236}">
                <a16:creationId xmlns:a16="http://schemas.microsoft.com/office/drawing/2014/main" id="{920E4CEF-A578-4B09-AE10-5E014A616A59}"/>
              </a:ext>
            </a:extLst>
          </p:cNvPr>
          <p:cNvSpPr/>
          <p:nvPr/>
        </p:nvSpPr>
        <p:spPr>
          <a:xfrm>
            <a:off x="9366303" y="2108985"/>
            <a:ext cx="914400" cy="3102197"/>
          </a:xfrm>
          <a:prstGeom prst="rect">
            <a:avLst/>
          </a:prstGeom>
          <a:solidFill>
            <a:schemeClr val="tx1"/>
          </a:solidFill>
          <a:ln w="1270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algn="ctr"/>
            <a:r>
              <a:rPr lang="en-US" sz="1400" dirty="0">
                <a:solidFill>
                  <a:schemeClr val="bg1"/>
                </a:solidFill>
              </a:rPr>
              <a:t>Server</a:t>
            </a:r>
          </a:p>
          <a:p>
            <a:pPr algn="ctr"/>
            <a:r>
              <a:rPr lang="en-US" sz="1400" dirty="0">
                <a:solidFill>
                  <a:schemeClr val="bg1"/>
                </a:solidFill>
              </a:rPr>
              <a:t>GPU</a:t>
            </a:r>
          </a:p>
        </p:txBody>
      </p:sp>
      <p:pic>
        <p:nvPicPr>
          <p:cNvPr id="4" name="Graphic 3" descr="Processor with solid fill">
            <a:extLst>
              <a:ext uri="{FF2B5EF4-FFF2-40B4-BE49-F238E27FC236}">
                <a16:creationId xmlns:a16="http://schemas.microsoft.com/office/drawing/2014/main" id="{8DE5D7DD-9409-42C4-AA8F-08BF79F6C47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366303" y="2481067"/>
            <a:ext cx="914400" cy="914400"/>
          </a:xfrm>
          <a:prstGeom prst="rect">
            <a:avLst/>
          </a:prstGeom>
        </p:spPr>
      </p:pic>
      <p:sp>
        <p:nvSpPr>
          <p:cNvPr id="17" name="Arrow: Right 16">
            <a:extLst>
              <a:ext uri="{FF2B5EF4-FFF2-40B4-BE49-F238E27FC236}">
                <a16:creationId xmlns:a16="http://schemas.microsoft.com/office/drawing/2014/main" id="{17F6330D-3275-4BC3-9820-14ECC290DE14}"/>
              </a:ext>
            </a:extLst>
          </p:cNvPr>
          <p:cNvSpPr/>
          <p:nvPr/>
        </p:nvSpPr>
        <p:spPr>
          <a:xfrm>
            <a:off x="3594029" y="3609438"/>
            <a:ext cx="2154937" cy="902380"/>
          </a:xfrm>
          <a:prstGeom prst="rightArrow">
            <a:avLst>
              <a:gd name="adj1" fmla="val 69419"/>
              <a:gd name="adj2" fmla="val 33569"/>
            </a:avLst>
          </a:prstGeom>
          <a:solidFill>
            <a:srgbClr val="E7EDEA"/>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3</a:t>
            </a:r>
            <a:r>
              <a:rPr lang="en-US" dirty="0">
                <a:solidFill>
                  <a:schemeClr val="bg1"/>
                </a:solidFill>
              </a:rPr>
              <a:t>: User requests filtered data</a:t>
            </a:r>
          </a:p>
        </p:txBody>
      </p:sp>
      <p:sp>
        <p:nvSpPr>
          <p:cNvPr id="18" name="Arrow: Right 17">
            <a:extLst>
              <a:ext uri="{FF2B5EF4-FFF2-40B4-BE49-F238E27FC236}">
                <a16:creationId xmlns:a16="http://schemas.microsoft.com/office/drawing/2014/main" id="{F63E3681-5EE6-4C49-A067-C17B0A1DFD40}"/>
              </a:ext>
            </a:extLst>
          </p:cNvPr>
          <p:cNvSpPr/>
          <p:nvPr/>
        </p:nvSpPr>
        <p:spPr>
          <a:xfrm>
            <a:off x="7129521" y="3395467"/>
            <a:ext cx="2166783" cy="1280389"/>
          </a:xfrm>
          <a:prstGeom prst="rightArrow">
            <a:avLst>
              <a:gd name="adj1" fmla="val 69419"/>
              <a:gd name="adj2" fmla="val 33569"/>
            </a:avLst>
          </a:prstGeom>
          <a:solidFill>
            <a:srgbClr val="E7EDEA"/>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4</a:t>
            </a:r>
            <a:r>
              <a:rPr lang="en-US" dirty="0">
                <a:solidFill>
                  <a:schemeClr val="bg1"/>
                </a:solidFill>
              </a:rPr>
              <a:t>: CPU requests computation from GPU</a:t>
            </a:r>
          </a:p>
        </p:txBody>
      </p:sp>
      <p:sp>
        <p:nvSpPr>
          <p:cNvPr id="19" name="Arrow: Right 18">
            <a:extLst>
              <a:ext uri="{FF2B5EF4-FFF2-40B4-BE49-F238E27FC236}">
                <a16:creationId xmlns:a16="http://schemas.microsoft.com/office/drawing/2014/main" id="{8E9A3536-3A19-444B-A55F-D9D0EC2FEE3C}"/>
              </a:ext>
            </a:extLst>
          </p:cNvPr>
          <p:cNvSpPr/>
          <p:nvPr/>
        </p:nvSpPr>
        <p:spPr>
          <a:xfrm flipH="1">
            <a:off x="7059522" y="4632874"/>
            <a:ext cx="2154937" cy="902380"/>
          </a:xfrm>
          <a:prstGeom prst="rightArrow">
            <a:avLst>
              <a:gd name="adj1" fmla="val 69419"/>
              <a:gd name="adj2" fmla="val 33569"/>
            </a:avLst>
          </a:prstGeom>
          <a:solidFill>
            <a:srgbClr val="CBD9D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5</a:t>
            </a:r>
            <a:r>
              <a:rPr lang="en-US" dirty="0">
                <a:solidFill>
                  <a:schemeClr val="bg1"/>
                </a:solidFill>
              </a:rPr>
              <a:t>: GPU returns result</a:t>
            </a:r>
          </a:p>
        </p:txBody>
      </p:sp>
      <p:sp>
        <p:nvSpPr>
          <p:cNvPr id="20" name="Arrow: Right 19">
            <a:extLst>
              <a:ext uri="{FF2B5EF4-FFF2-40B4-BE49-F238E27FC236}">
                <a16:creationId xmlns:a16="http://schemas.microsoft.com/office/drawing/2014/main" id="{3F577D16-4E6C-452D-98E0-2A087291A4EC}"/>
              </a:ext>
            </a:extLst>
          </p:cNvPr>
          <p:cNvSpPr/>
          <p:nvPr/>
        </p:nvSpPr>
        <p:spPr>
          <a:xfrm flipH="1">
            <a:off x="3593377" y="4621607"/>
            <a:ext cx="2154937" cy="902380"/>
          </a:xfrm>
          <a:prstGeom prst="rightArrow">
            <a:avLst>
              <a:gd name="adj1" fmla="val 69419"/>
              <a:gd name="adj2" fmla="val 33569"/>
            </a:avLst>
          </a:prstGeom>
          <a:solidFill>
            <a:srgbClr val="CBD9D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bg1"/>
                </a:solidFill>
              </a:rPr>
              <a:t>6</a:t>
            </a:r>
            <a:r>
              <a:rPr lang="en-US" dirty="0">
                <a:solidFill>
                  <a:schemeClr val="bg1"/>
                </a:solidFill>
              </a:rPr>
              <a:t>: server returns filtered data</a:t>
            </a:r>
          </a:p>
        </p:txBody>
      </p:sp>
    </p:spTree>
    <p:extLst>
      <p:ext uri="{BB962C8B-B14F-4D97-AF65-F5344CB8AC3E}">
        <p14:creationId xmlns:p14="http://schemas.microsoft.com/office/powerpoint/2010/main" val="3190494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E840-CAA0-4CA8-BF80-A52B4354B7E6}"/>
              </a:ext>
            </a:extLst>
          </p:cNvPr>
          <p:cNvSpPr>
            <a:spLocks noGrp="1"/>
          </p:cNvSpPr>
          <p:nvPr>
            <p:ph type="title"/>
          </p:nvPr>
        </p:nvSpPr>
        <p:spPr/>
        <p:txBody>
          <a:bodyPr/>
          <a:lstStyle/>
          <a:p>
            <a:r>
              <a:rPr lang="en-US" dirty="0"/>
              <a:t>Making a Good Dashboard</a:t>
            </a:r>
          </a:p>
        </p:txBody>
      </p:sp>
      <p:sp>
        <p:nvSpPr>
          <p:cNvPr id="3" name="Rectangle 2">
            <a:extLst>
              <a:ext uri="{FF2B5EF4-FFF2-40B4-BE49-F238E27FC236}">
                <a16:creationId xmlns:a16="http://schemas.microsoft.com/office/drawing/2014/main" id="{2FA3E5E4-1034-4008-8E1E-A7BA424D7873}"/>
              </a:ext>
            </a:extLst>
          </p:cNvPr>
          <p:cNvSpPr/>
          <p:nvPr/>
        </p:nvSpPr>
        <p:spPr>
          <a:xfrm>
            <a:off x="1283234" y="1429230"/>
            <a:ext cx="8852006"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18943E9-E827-4A2F-8663-7CB3C5562A44}"/>
              </a:ext>
            </a:extLst>
          </p:cNvPr>
          <p:cNvSpPr/>
          <p:nvPr/>
        </p:nvSpPr>
        <p:spPr>
          <a:xfrm>
            <a:off x="1406178" y="1575227"/>
            <a:ext cx="2005533" cy="38420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ysClr val="windowText" lastClr="000000"/>
                </a:solidFill>
              </a:rPr>
              <a:t>Date: 1969-07-20</a:t>
            </a:r>
          </a:p>
        </p:txBody>
      </p:sp>
      <p:sp>
        <p:nvSpPr>
          <p:cNvPr id="5" name="Flowchart: Terminator 4">
            <a:extLst>
              <a:ext uri="{FF2B5EF4-FFF2-40B4-BE49-F238E27FC236}">
                <a16:creationId xmlns:a16="http://schemas.microsoft.com/office/drawing/2014/main" id="{92AB53EE-21FF-4B64-A7FD-30A9A0E97BB1}"/>
              </a:ext>
            </a:extLst>
          </p:cNvPr>
          <p:cNvSpPr/>
          <p:nvPr/>
        </p:nvSpPr>
        <p:spPr>
          <a:xfrm>
            <a:off x="3534656" y="1575227"/>
            <a:ext cx="814508" cy="384202"/>
          </a:xfrm>
          <a:prstGeom prst="flowChartTerminator">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3A1B3EF-0BCB-4BBE-9693-665922AED5B4}"/>
              </a:ext>
            </a:extLst>
          </p:cNvPr>
          <p:cNvSpPr/>
          <p:nvPr/>
        </p:nvSpPr>
        <p:spPr>
          <a:xfrm>
            <a:off x="3957277" y="1621331"/>
            <a:ext cx="291993" cy="29199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FE9802D-8EFC-4F55-86CA-F2A0F9607E89}"/>
              </a:ext>
            </a:extLst>
          </p:cNvPr>
          <p:cNvSpPr/>
          <p:nvPr/>
        </p:nvSpPr>
        <p:spPr>
          <a:xfrm>
            <a:off x="4406793" y="1575226"/>
            <a:ext cx="1079607" cy="3842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rPr>
              <a:t>Show Zeros</a:t>
            </a:r>
          </a:p>
        </p:txBody>
      </p:sp>
      <p:sp>
        <p:nvSpPr>
          <p:cNvPr id="8" name="Rectangle 7">
            <a:extLst>
              <a:ext uri="{FF2B5EF4-FFF2-40B4-BE49-F238E27FC236}">
                <a16:creationId xmlns:a16="http://schemas.microsoft.com/office/drawing/2014/main" id="{81EED4CC-49D7-4924-939E-7B452AD58D84}"/>
              </a:ext>
            </a:extLst>
          </p:cNvPr>
          <p:cNvSpPr/>
          <p:nvPr/>
        </p:nvSpPr>
        <p:spPr>
          <a:xfrm>
            <a:off x="2305210" y="2312894"/>
            <a:ext cx="6892578" cy="2504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North America with solid fill">
            <a:extLst>
              <a:ext uri="{FF2B5EF4-FFF2-40B4-BE49-F238E27FC236}">
                <a16:creationId xmlns:a16="http://schemas.microsoft.com/office/drawing/2014/main" id="{C4521067-6DE0-4870-8CD1-B2044CF31747}"/>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28759" b="25000"/>
          <a:stretch/>
        </p:blipFill>
        <p:spPr>
          <a:xfrm>
            <a:off x="2919933" y="2312894"/>
            <a:ext cx="5417244" cy="2504995"/>
          </a:xfrm>
          <a:prstGeom prst="rect">
            <a:avLst/>
          </a:prstGeom>
        </p:spPr>
      </p:pic>
      <p:sp>
        <p:nvSpPr>
          <p:cNvPr id="14" name="Oval 13">
            <a:extLst>
              <a:ext uri="{FF2B5EF4-FFF2-40B4-BE49-F238E27FC236}">
                <a16:creationId xmlns:a16="http://schemas.microsoft.com/office/drawing/2014/main" id="{17A3568A-78C1-4A40-9F9A-C82EC6C5985F}"/>
              </a:ext>
            </a:extLst>
          </p:cNvPr>
          <p:cNvSpPr/>
          <p:nvPr/>
        </p:nvSpPr>
        <p:spPr>
          <a:xfrm>
            <a:off x="5286615" y="396496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7D47E7E0-3C03-45E6-B152-965CAC33A593}"/>
              </a:ext>
            </a:extLst>
          </p:cNvPr>
          <p:cNvSpPr/>
          <p:nvPr/>
        </p:nvSpPr>
        <p:spPr>
          <a:xfrm>
            <a:off x="5439015" y="411736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79EF2E6-961A-493A-8A34-9EEAEC717E6D}"/>
              </a:ext>
            </a:extLst>
          </p:cNvPr>
          <p:cNvSpPr/>
          <p:nvPr/>
        </p:nvSpPr>
        <p:spPr>
          <a:xfrm>
            <a:off x="5309667" y="415578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4948768-ECBF-4FD8-B1BC-4A7C04562819}"/>
              </a:ext>
            </a:extLst>
          </p:cNvPr>
          <p:cNvSpPr/>
          <p:nvPr/>
        </p:nvSpPr>
        <p:spPr>
          <a:xfrm>
            <a:off x="5462067" y="3940114"/>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6C452F65-3ED1-47A8-A5E9-62C069E8B7D7}"/>
              </a:ext>
            </a:extLst>
          </p:cNvPr>
          <p:cNvSpPr/>
          <p:nvPr/>
        </p:nvSpPr>
        <p:spPr>
          <a:xfrm>
            <a:off x="5486400" y="3793860"/>
            <a:ext cx="115260" cy="11526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859957D8-1542-4120-B002-C47F08EFC130}"/>
              </a:ext>
            </a:extLst>
          </p:cNvPr>
          <p:cNvSpPr/>
          <p:nvPr/>
        </p:nvSpPr>
        <p:spPr>
          <a:xfrm>
            <a:off x="5682342" y="4175117"/>
            <a:ext cx="115260" cy="11526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D659BD2F-32DB-4062-82C9-7652C20CE8E5}"/>
              </a:ext>
            </a:extLst>
          </p:cNvPr>
          <p:cNvSpPr/>
          <p:nvPr/>
        </p:nvSpPr>
        <p:spPr>
          <a:xfrm>
            <a:off x="5398033" y="4199965"/>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70500C0-0E74-4287-B715-311E718CE016}"/>
              </a:ext>
            </a:extLst>
          </p:cNvPr>
          <p:cNvSpPr/>
          <p:nvPr/>
        </p:nvSpPr>
        <p:spPr>
          <a:xfrm>
            <a:off x="4568159" y="3882484"/>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8EEB579-0815-4814-BE32-BD5E80985BED}"/>
              </a:ext>
            </a:extLst>
          </p:cNvPr>
          <p:cNvSpPr/>
          <p:nvPr/>
        </p:nvSpPr>
        <p:spPr>
          <a:xfrm>
            <a:off x="4621947" y="4041928"/>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3C36781-81CB-42E2-B6A8-6363A3186839}"/>
              </a:ext>
            </a:extLst>
          </p:cNvPr>
          <p:cNvSpPr/>
          <p:nvPr/>
        </p:nvSpPr>
        <p:spPr>
          <a:xfrm>
            <a:off x="4548948" y="3793860"/>
            <a:ext cx="115260" cy="115260"/>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59585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74336" y="4224528"/>
            <a:ext cx="5376672" cy="1373939"/>
          </a:xfrm>
        </p:spPr>
        <p:txBody>
          <a:bodyPr wrap="square" anchor="b">
            <a:normAutofit/>
          </a:bodyPr>
          <a:lstStyle/>
          <a:p>
            <a:r>
              <a:rPr lang="en-GB" dirty="0" err="1"/>
              <a:t>Plotly</a:t>
            </a:r>
            <a:r>
              <a:rPr lang="en-GB" dirty="0"/>
              <a:t> Dash</a:t>
            </a:r>
            <a:endParaRPr lang="en-US" dirty="0"/>
          </a:p>
        </p:txBody>
      </p:sp>
    </p:spTree>
    <p:extLst>
      <p:ext uri="{BB962C8B-B14F-4D97-AF65-F5344CB8AC3E}">
        <p14:creationId xmlns:p14="http://schemas.microsoft.com/office/powerpoint/2010/main" val="2967649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A4FE6-0EA0-479B-8362-086563EE8512}"/>
              </a:ext>
            </a:extLst>
          </p:cNvPr>
          <p:cNvSpPr>
            <a:spLocks noGrp="1"/>
          </p:cNvSpPr>
          <p:nvPr>
            <p:ph type="title"/>
          </p:nvPr>
        </p:nvSpPr>
        <p:spPr/>
        <p:txBody>
          <a:bodyPr/>
          <a:lstStyle/>
          <a:p>
            <a:r>
              <a:rPr lang="en-GB" b="1" dirty="0" err="1">
                <a:latin typeface="Trebuchet MS"/>
              </a:rPr>
              <a:t>Plotly</a:t>
            </a:r>
            <a:r>
              <a:rPr lang="en-GB" b="1" dirty="0">
                <a:latin typeface="Trebuchet MS"/>
              </a:rPr>
              <a:t> DASH</a:t>
            </a:r>
            <a:endParaRPr lang="en-US" dirty="0">
              <a:latin typeface="Trebuchet MS"/>
            </a:endParaRPr>
          </a:p>
        </p:txBody>
      </p:sp>
      <p:sp>
        <p:nvSpPr>
          <p:cNvPr id="3" name="Content Placeholder 2">
            <a:extLst>
              <a:ext uri="{FF2B5EF4-FFF2-40B4-BE49-F238E27FC236}">
                <a16:creationId xmlns:a16="http://schemas.microsoft.com/office/drawing/2014/main" id="{60B3C886-F065-4E19-BC14-199C48F81814}"/>
              </a:ext>
            </a:extLst>
          </p:cNvPr>
          <p:cNvSpPr>
            <a:spLocks noGrp="1"/>
          </p:cNvSpPr>
          <p:nvPr>
            <p:ph idx="1"/>
          </p:nvPr>
        </p:nvSpPr>
        <p:spPr>
          <a:xfrm>
            <a:off x="500024" y="2103035"/>
            <a:ext cx="4542493" cy="3718925"/>
          </a:xfrm>
        </p:spPr>
        <p:txBody>
          <a:bodyPr/>
          <a:lstStyle/>
          <a:p>
            <a:pPr marL="229870" indent="-229870"/>
            <a:r>
              <a:rPr lang="en-GB" sz="1600" b="1" dirty="0">
                <a:solidFill>
                  <a:schemeClr val="tx2"/>
                </a:solidFill>
                <a:latin typeface="Trebuchet MS"/>
              </a:rPr>
              <a:t>plotly.py </a:t>
            </a:r>
            <a:r>
              <a:rPr lang="en-GB" sz="1600" dirty="0">
                <a:latin typeface="Trebuchet MS"/>
              </a:rPr>
              <a:t>is an interactive, open-source, and browser-based graphing library for Python</a:t>
            </a:r>
          </a:p>
          <a:p>
            <a:pPr marL="229870" indent="-229870"/>
            <a:r>
              <a:rPr lang="en-GB" sz="1600" dirty="0">
                <a:latin typeface="Trebuchet MS"/>
              </a:rPr>
              <a:t>Supports line plots, scatter plots, area charts, bar charts, error bars, box plots, histograms, heatmaps, subplots, multiple-axes, polar charts, and bubble charts. </a:t>
            </a:r>
            <a:endParaRPr lang="en-GB" sz="1600" dirty="0"/>
          </a:p>
          <a:p>
            <a:pPr marL="229870" indent="-229870"/>
            <a:endParaRPr lang="en-GB" sz="1600" dirty="0"/>
          </a:p>
        </p:txBody>
      </p:sp>
      <p:sp>
        <p:nvSpPr>
          <p:cNvPr id="4" name="Text Placeholder 3">
            <a:extLst>
              <a:ext uri="{FF2B5EF4-FFF2-40B4-BE49-F238E27FC236}">
                <a16:creationId xmlns:a16="http://schemas.microsoft.com/office/drawing/2014/main" id="{45F90D04-6992-42D9-BD25-E28CB4B48778}"/>
              </a:ext>
            </a:extLst>
          </p:cNvPr>
          <p:cNvSpPr>
            <a:spLocks noGrp="1"/>
          </p:cNvSpPr>
          <p:nvPr>
            <p:ph type="body" sz="quarter" idx="10"/>
          </p:nvPr>
        </p:nvSpPr>
        <p:spPr/>
        <p:txBody>
          <a:bodyPr/>
          <a:lstStyle/>
          <a:p>
            <a:r>
              <a:rPr lang="en-GB" dirty="0"/>
              <a:t>The front end for ML and data science models</a:t>
            </a:r>
            <a:endParaRPr lang="en-US" dirty="0"/>
          </a:p>
        </p:txBody>
      </p:sp>
      <p:pic>
        <p:nvPicPr>
          <p:cNvPr id="5" name="Picture 4">
            <a:extLst>
              <a:ext uri="{FF2B5EF4-FFF2-40B4-BE49-F238E27FC236}">
                <a16:creationId xmlns:a16="http://schemas.microsoft.com/office/drawing/2014/main" id="{F8F933FE-45BF-44B3-BFBF-B6D1B0A22D7C}"/>
              </a:ext>
            </a:extLst>
          </p:cNvPr>
          <p:cNvPicPr>
            <a:picLocks noChangeAspect="1"/>
          </p:cNvPicPr>
          <p:nvPr/>
        </p:nvPicPr>
        <p:blipFill>
          <a:blip r:embed="rId3"/>
          <a:stretch>
            <a:fillRect/>
          </a:stretch>
        </p:blipFill>
        <p:spPr>
          <a:xfrm>
            <a:off x="5645926" y="2029929"/>
            <a:ext cx="4669032" cy="2911660"/>
          </a:xfrm>
          <a:prstGeom prst="rect">
            <a:avLst/>
          </a:prstGeom>
        </p:spPr>
      </p:pic>
      <p:sp>
        <p:nvSpPr>
          <p:cNvPr id="7" name="TextBox 6">
            <a:extLst>
              <a:ext uri="{FF2B5EF4-FFF2-40B4-BE49-F238E27FC236}">
                <a16:creationId xmlns:a16="http://schemas.microsoft.com/office/drawing/2014/main" id="{1ECAAB69-5F4E-43BD-B954-206BB2110D25}"/>
              </a:ext>
            </a:extLst>
          </p:cNvPr>
          <p:cNvSpPr txBox="1"/>
          <p:nvPr/>
        </p:nvSpPr>
        <p:spPr>
          <a:xfrm>
            <a:off x="5558763" y="5067263"/>
            <a:ext cx="5486400" cy="27699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200" dirty="0">
                <a:solidFill>
                  <a:schemeClr val="bg1"/>
                </a:solidFill>
              </a:rPr>
              <a:t>https://github.com/plotly/plotly.py</a:t>
            </a:r>
          </a:p>
        </p:txBody>
      </p:sp>
    </p:spTree>
    <p:extLst>
      <p:ext uri="{BB962C8B-B14F-4D97-AF65-F5344CB8AC3E}">
        <p14:creationId xmlns:p14="http://schemas.microsoft.com/office/powerpoint/2010/main" val="6087209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rgbClr val="E7EDEA"/>
            </a:gs>
            <a:gs pos="83000">
              <a:srgbClr val="CBD9D3"/>
            </a:gs>
            <a:gs pos="100000">
              <a:srgbClr val="E8EEEB"/>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E840-CAA0-4CA8-BF80-A52B4354B7E6}"/>
              </a:ext>
            </a:extLst>
          </p:cNvPr>
          <p:cNvSpPr>
            <a:spLocks noGrp="1"/>
          </p:cNvSpPr>
          <p:nvPr>
            <p:ph type="title"/>
          </p:nvPr>
        </p:nvSpPr>
        <p:spPr/>
        <p:txBody>
          <a:bodyPr/>
          <a:lstStyle/>
          <a:p>
            <a:r>
              <a:rPr lang="en-US" dirty="0"/>
              <a:t>Making a Good Dashboard</a:t>
            </a:r>
          </a:p>
        </p:txBody>
      </p:sp>
      <p:sp>
        <p:nvSpPr>
          <p:cNvPr id="3" name="Rectangle 2">
            <a:extLst>
              <a:ext uri="{FF2B5EF4-FFF2-40B4-BE49-F238E27FC236}">
                <a16:creationId xmlns:a16="http://schemas.microsoft.com/office/drawing/2014/main" id="{2FA3E5E4-1034-4008-8E1E-A7BA424D7873}"/>
              </a:ext>
            </a:extLst>
          </p:cNvPr>
          <p:cNvSpPr/>
          <p:nvPr/>
        </p:nvSpPr>
        <p:spPr>
          <a:xfrm>
            <a:off x="896735"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9E2AEA0-3FD2-4801-80B9-E0E6DFA985B6}"/>
              </a:ext>
            </a:extLst>
          </p:cNvPr>
          <p:cNvGrpSpPr/>
          <p:nvPr/>
        </p:nvGrpSpPr>
        <p:grpSpPr>
          <a:xfrm>
            <a:off x="1129303" y="1686253"/>
            <a:ext cx="4171662" cy="384203"/>
            <a:chOff x="1175023" y="1686253"/>
            <a:chExt cx="4171662" cy="384203"/>
          </a:xfrm>
        </p:grpSpPr>
        <p:sp>
          <p:nvSpPr>
            <p:cNvPr id="4" name="Rectangle 3">
              <a:extLst>
                <a:ext uri="{FF2B5EF4-FFF2-40B4-BE49-F238E27FC236}">
                  <a16:creationId xmlns:a16="http://schemas.microsoft.com/office/drawing/2014/main" id="{D18943E9-E827-4A2F-8663-7CB3C5562A44}"/>
                </a:ext>
              </a:extLst>
            </p:cNvPr>
            <p:cNvSpPr/>
            <p:nvPr/>
          </p:nvSpPr>
          <p:spPr>
            <a:xfrm>
              <a:off x="1175023" y="1686254"/>
              <a:ext cx="2005533" cy="38420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ysClr val="windowText" lastClr="000000"/>
                  </a:solidFill>
                </a:rPr>
                <a:t>Date: 1969-07-20</a:t>
              </a:r>
            </a:p>
          </p:txBody>
        </p:sp>
        <p:grpSp>
          <p:nvGrpSpPr>
            <p:cNvPr id="13" name="Group 12">
              <a:extLst>
                <a:ext uri="{FF2B5EF4-FFF2-40B4-BE49-F238E27FC236}">
                  <a16:creationId xmlns:a16="http://schemas.microsoft.com/office/drawing/2014/main" id="{4AEAA01D-75B9-4366-9DBF-EAAC8161208B}"/>
                </a:ext>
              </a:extLst>
            </p:cNvPr>
            <p:cNvGrpSpPr/>
            <p:nvPr/>
          </p:nvGrpSpPr>
          <p:grpSpPr>
            <a:xfrm>
              <a:off x="3394941" y="1686253"/>
              <a:ext cx="1951744" cy="384203"/>
              <a:chOff x="3394941" y="1686253"/>
              <a:chExt cx="1951744" cy="384203"/>
            </a:xfrm>
          </p:grpSpPr>
          <p:sp>
            <p:nvSpPr>
              <p:cNvPr id="5" name="Flowchart: Terminator 4">
                <a:extLst>
                  <a:ext uri="{FF2B5EF4-FFF2-40B4-BE49-F238E27FC236}">
                    <a16:creationId xmlns:a16="http://schemas.microsoft.com/office/drawing/2014/main" id="{92AB53EE-21FF-4B64-A7FD-30A9A0E97BB1}"/>
                  </a:ext>
                </a:extLst>
              </p:cNvPr>
              <p:cNvSpPr/>
              <p:nvPr/>
            </p:nvSpPr>
            <p:spPr>
              <a:xfrm>
                <a:off x="3394941" y="1686254"/>
                <a:ext cx="814508" cy="384202"/>
              </a:xfrm>
              <a:prstGeom prst="flowChartTerminator">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3A1B3EF-0BCB-4BBE-9693-665922AED5B4}"/>
                  </a:ext>
                </a:extLst>
              </p:cNvPr>
              <p:cNvSpPr/>
              <p:nvPr/>
            </p:nvSpPr>
            <p:spPr>
              <a:xfrm>
                <a:off x="3817562" y="1732358"/>
                <a:ext cx="291993" cy="291993"/>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FE9802D-8EFC-4F55-86CA-F2A0F9607E89}"/>
                  </a:ext>
                </a:extLst>
              </p:cNvPr>
              <p:cNvSpPr/>
              <p:nvPr/>
            </p:nvSpPr>
            <p:spPr>
              <a:xfrm>
                <a:off x="4267078" y="1686253"/>
                <a:ext cx="1079607" cy="3842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rPr>
                  <a:t>Show Zeros</a:t>
                </a:r>
              </a:p>
            </p:txBody>
          </p:sp>
        </p:grpSp>
      </p:grpSp>
      <p:grpSp>
        <p:nvGrpSpPr>
          <p:cNvPr id="6" name="Group 5">
            <a:extLst>
              <a:ext uri="{FF2B5EF4-FFF2-40B4-BE49-F238E27FC236}">
                <a16:creationId xmlns:a16="http://schemas.microsoft.com/office/drawing/2014/main" id="{378DC256-B5A0-47BF-9012-AF80C3943360}"/>
              </a:ext>
            </a:extLst>
          </p:cNvPr>
          <p:cNvGrpSpPr/>
          <p:nvPr/>
        </p:nvGrpSpPr>
        <p:grpSpPr>
          <a:xfrm>
            <a:off x="1437944" y="2369455"/>
            <a:ext cx="3567689" cy="2504995"/>
            <a:chOff x="2305210" y="2312894"/>
            <a:chExt cx="6892578" cy="2504995"/>
          </a:xfrm>
        </p:grpSpPr>
        <p:sp>
          <p:nvSpPr>
            <p:cNvPr id="8" name="Rectangle 7">
              <a:extLst>
                <a:ext uri="{FF2B5EF4-FFF2-40B4-BE49-F238E27FC236}">
                  <a16:creationId xmlns:a16="http://schemas.microsoft.com/office/drawing/2014/main" id="{81EED4CC-49D7-4924-939E-7B452AD58D84}"/>
                </a:ext>
              </a:extLst>
            </p:cNvPr>
            <p:cNvSpPr/>
            <p:nvPr/>
          </p:nvSpPr>
          <p:spPr>
            <a:xfrm>
              <a:off x="2305210" y="2312894"/>
              <a:ext cx="6892578" cy="2504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North America with solid fill">
              <a:extLst>
                <a:ext uri="{FF2B5EF4-FFF2-40B4-BE49-F238E27FC236}">
                  <a16:creationId xmlns:a16="http://schemas.microsoft.com/office/drawing/2014/main" id="{C4521067-6DE0-4870-8CD1-B2044CF31747}"/>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28759" b="25000"/>
            <a:stretch/>
          </p:blipFill>
          <p:spPr>
            <a:xfrm>
              <a:off x="2919933" y="2312894"/>
              <a:ext cx="5417244" cy="2504995"/>
            </a:xfrm>
            <a:prstGeom prst="rect">
              <a:avLst/>
            </a:prstGeom>
          </p:spPr>
        </p:pic>
        <p:sp>
          <p:nvSpPr>
            <p:cNvPr id="14" name="Oval 13">
              <a:extLst>
                <a:ext uri="{FF2B5EF4-FFF2-40B4-BE49-F238E27FC236}">
                  <a16:creationId xmlns:a16="http://schemas.microsoft.com/office/drawing/2014/main" id="{17A3568A-78C1-4A40-9F9A-C82EC6C5985F}"/>
                </a:ext>
              </a:extLst>
            </p:cNvPr>
            <p:cNvSpPr/>
            <p:nvPr/>
          </p:nvSpPr>
          <p:spPr>
            <a:xfrm>
              <a:off x="5286615" y="396496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7D47E7E0-3C03-45E6-B152-965CAC33A593}"/>
                </a:ext>
              </a:extLst>
            </p:cNvPr>
            <p:cNvSpPr/>
            <p:nvPr/>
          </p:nvSpPr>
          <p:spPr>
            <a:xfrm>
              <a:off x="5439015" y="411736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79EF2E6-961A-493A-8A34-9EEAEC717E6D}"/>
                </a:ext>
              </a:extLst>
            </p:cNvPr>
            <p:cNvSpPr/>
            <p:nvPr/>
          </p:nvSpPr>
          <p:spPr>
            <a:xfrm>
              <a:off x="5309667" y="4155782"/>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4948768-ECBF-4FD8-B1BC-4A7C04562819}"/>
                </a:ext>
              </a:extLst>
            </p:cNvPr>
            <p:cNvSpPr/>
            <p:nvPr/>
          </p:nvSpPr>
          <p:spPr>
            <a:xfrm>
              <a:off x="5462067" y="3940114"/>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6C452F65-3ED1-47A8-A5E9-62C069E8B7D7}"/>
                </a:ext>
              </a:extLst>
            </p:cNvPr>
            <p:cNvSpPr/>
            <p:nvPr/>
          </p:nvSpPr>
          <p:spPr>
            <a:xfrm>
              <a:off x="5486400" y="3793860"/>
              <a:ext cx="115260" cy="11526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859957D8-1542-4120-B002-C47F08EFC130}"/>
                </a:ext>
              </a:extLst>
            </p:cNvPr>
            <p:cNvSpPr/>
            <p:nvPr/>
          </p:nvSpPr>
          <p:spPr>
            <a:xfrm>
              <a:off x="5682342" y="4175117"/>
              <a:ext cx="115260" cy="11526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D659BD2F-32DB-4062-82C9-7652C20CE8E5}"/>
                </a:ext>
              </a:extLst>
            </p:cNvPr>
            <p:cNvSpPr/>
            <p:nvPr/>
          </p:nvSpPr>
          <p:spPr>
            <a:xfrm>
              <a:off x="5398033" y="4199965"/>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70500C0-0E74-4287-B715-311E718CE016}"/>
                </a:ext>
              </a:extLst>
            </p:cNvPr>
            <p:cNvSpPr/>
            <p:nvPr/>
          </p:nvSpPr>
          <p:spPr>
            <a:xfrm>
              <a:off x="4568159" y="3882484"/>
              <a:ext cx="115260" cy="11526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8EEB579-0815-4814-BE32-BD5E80985BED}"/>
                </a:ext>
              </a:extLst>
            </p:cNvPr>
            <p:cNvSpPr/>
            <p:nvPr/>
          </p:nvSpPr>
          <p:spPr>
            <a:xfrm>
              <a:off x="4621947" y="4041928"/>
              <a:ext cx="115260" cy="11526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3C36781-81CB-42E2-B6A8-6363A3186839}"/>
                </a:ext>
              </a:extLst>
            </p:cNvPr>
            <p:cNvSpPr/>
            <p:nvPr/>
          </p:nvSpPr>
          <p:spPr>
            <a:xfrm>
              <a:off x="4548948" y="3793860"/>
              <a:ext cx="115260" cy="115260"/>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51323AD7-048F-4EA6-A54F-88E204160789}"/>
              </a:ext>
            </a:extLst>
          </p:cNvPr>
          <p:cNvSpPr/>
          <p:nvPr/>
        </p:nvSpPr>
        <p:spPr>
          <a:xfrm>
            <a:off x="5724802"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bg1"/>
                </a:solidFill>
              </a:rPr>
              <a:t>Div</a:t>
            </a:r>
            <a:endParaRPr lang="en-US" dirty="0">
              <a:solidFill>
                <a:schemeClr val="bg1"/>
              </a:solidFill>
            </a:endParaRPr>
          </a:p>
        </p:txBody>
      </p:sp>
      <p:sp>
        <p:nvSpPr>
          <p:cNvPr id="28" name="Rectangle 27">
            <a:extLst>
              <a:ext uri="{FF2B5EF4-FFF2-40B4-BE49-F238E27FC236}">
                <a16:creationId xmlns:a16="http://schemas.microsoft.com/office/drawing/2014/main" id="{598BD4DC-AF66-4D7F-AB02-9F2E3B043FB6}"/>
              </a:ext>
            </a:extLst>
          </p:cNvPr>
          <p:cNvSpPr/>
          <p:nvPr/>
        </p:nvSpPr>
        <p:spPr>
          <a:xfrm>
            <a:off x="5932297" y="3259337"/>
            <a:ext cx="4221809" cy="1615113"/>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bg1"/>
                </a:solidFill>
              </a:rPr>
              <a:t>Graph</a:t>
            </a:r>
          </a:p>
          <a:p>
            <a:r>
              <a:rPr lang="en-US" dirty="0">
                <a:solidFill>
                  <a:schemeClr val="bg1"/>
                </a:solidFill>
              </a:rPr>
              <a:t>id=“precipitation-map”</a:t>
            </a:r>
          </a:p>
          <a:p>
            <a:endParaRPr lang="en-US" dirty="0">
              <a:solidFill>
                <a:schemeClr val="bg1"/>
              </a:solidFill>
            </a:endParaRPr>
          </a:p>
        </p:txBody>
      </p:sp>
      <p:sp>
        <p:nvSpPr>
          <p:cNvPr id="29" name="Rectangle 28">
            <a:extLst>
              <a:ext uri="{FF2B5EF4-FFF2-40B4-BE49-F238E27FC236}">
                <a16:creationId xmlns:a16="http://schemas.microsoft.com/office/drawing/2014/main" id="{CBA89961-70C8-4D86-AB09-DC1702B3500F}"/>
              </a:ext>
            </a:extLst>
          </p:cNvPr>
          <p:cNvSpPr/>
          <p:nvPr/>
        </p:nvSpPr>
        <p:spPr>
          <a:xfrm>
            <a:off x="5932297" y="1850799"/>
            <a:ext cx="4221809" cy="1281019"/>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bg1"/>
                </a:solidFill>
              </a:rPr>
              <a:t>Div</a:t>
            </a:r>
            <a:endParaRPr lang="en-US" dirty="0">
              <a:solidFill>
                <a:schemeClr val="bg1"/>
              </a:solidFill>
            </a:endParaRPr>
          </a:p>
        </p:txBody>
      </p:sp>
      <p:grpSp>
        <p:nvGrpSpPr>
          <p:cNvPr id="10" name="Group 9">
            <a:extLst>
              <a:ext uri="{FF2B5EF4-FFF2-40B4-BE49-F238E27FC236}">
                <a16:creationId xmlns:a16="http://schemas.microsoft.com/office/drawing/2014/main" id="{AB96DD4E-9BEE-44F4-BD8A-1585D8784110}"/>
              </a:ext>
            </a:extLst>
          </p:cNvPr>
          <p:cNvGrpSpPr/>
          <p:nvPr/>
        </p:nvGrpSpPr>
        <p:grpSpPr>
          <a:xfrm>
            <a:off x="6072976" y="2232545"/>
            <a:ext cx="3940450" cy="699656"/>
            <a:chOff x="6072976" y="2232545"/>
            <a:chExt cx="3940450" cy="699656"/>
          </a:xfrm>
        </p:grpSpPr>
        <p:sp>
          <p:nvSpPr>
            <p:cNvPr id="30" name="Rectangle 29">
              <a:extLst>
                <a:ext uri="{FF2B5EF4-FFF2-40B4-BE49-F238E27FC236}">
                  <a16:creationId xmlns:a16="http://schemas.microsoft.com/office/drawing/2014/main" id="{82530B43-F601-4D5A-80B6-44955EF30770}"/>
                </a:ext>
              </a:extLst>
            </p:cNvPr>
            <p:cNvSpPr/>
            <p:nvPr/>
          </p:nvSpPr>
          <p:spPr>
            <a:xfrm>
              <a:off x="6072976" y="2232545"/>
              <a:ext cx="1989334" cy="699656"/>
            </a:xfrm>
            <a:prstGeom prst="rect">
              <a:avLst/>
            </a:prstGeom>
            <a:solidFill>
              <a:schemeClr val="tx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Ins="0" rtlCol="0" anchor="t"/>
            <a:lstStyle/>
            <a:p>
              <a:r>
                <a:rPr lang="en-US" dirty="0" err="1">
                  <a:solidFill>
                    <a:schemeClr val="bg1"/>
                  </a:solidFill>
                </a:rPr>
                <a:t>DatePickerSingle</a:t>
              </a:r>
              <a:endParaRPr lang="en-US" dirty="0">
                <a:solidFill>
                  <a:schemeClr val="bg1"/>
                </a:solidFill>
              </a:endParaRPr>
            </a:p>
            <a:p>
              <a:r>
                <a:rPr lang="en-US" dirty="0">
                  <a:solidFill>
                    <a:schemeClr val="bg1"/>
                  </a:solidFill>
                </a:rPr>
                <a:t>id=“date-picker”</a:t>
              </a:r>
            </a:p>
            <a:p>
              <a:endParaRPr lang="en-US" dirty="0">
                <a:solidFill>
                  <a:schemeClr val="bg1"/>
                </a:solidFill>
              </a:endParaRPr>
            </a:p>
          </p:txBody>
        </p:sp>
        <p:sp>
          <p:nvSpPr>
            <p:cNvPr id="32" name="Rectangle 31">
              <a:extLst>
                <a:ext uri="{FF2B5EF4-FFF2-40B4-BE49-F238E27FC236}">
                  <a16:creationId xmlns:a16="http://schemas.microsoft.com/office/drawing/2014/main" id="{0C44E6ED-447E-4A79-9971-50D0B4093B01}"/>
                </a:ext>
              </a:extLst>
            </p:cNvPr>
            <p:cNvSpPr/>
            <p:nvPr/>
          </p:nvSpPr>
          <p:spPr>
            <a:xfrm>
              <a:off x="8175324" y="2232545"/>
              <a:ext cx="1838102" cy="699656"/>
            </a:xfrm>
            <a:prstGeom prst="rect">
              <a:avLst/>
            </a:prstGeom>
            <a:solidFill>
              <a:schemeClr val="tx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Ins="0" rtlCol="0" anchor="t"/>
            <a:lstStyle/>
            <a:p>
              <a:r>
                <a:rPr lang="en-US" dirty="0" err="1">
                  <a:solidFill>
                    <a:schemeClr val="bg1"/>
                  </a:solidFill>
                </a:rPr>
                <a:t>BooleanSwitch</a:t>
              </a:r>
              <a:endParaRPr lang="en-US" dirty="0">
                <a:solidFill>
                  <a:schemeClr val="bg1"/>
                </a:solidFill>
              </a:endParaRPr>
            </a:p>
            <a:p>
              <a:r>
                <a:rPr lang="en-US" dirty="0">
                  <a:solidFill>
                    <a:schemeClr val="bg1"/>
                  </a:solidFill>
                </a:rPr>
                <a:t>id=“show-zeros”</a:t>
              </a:r>
            </a:p>
          </p:txBody>
        </p:sp>
      </p:grpSp>
    </p:spTree>
    <p:extLst>
      <p:ext uri="{BB962C8B-B14F-4D97-AF65-F5344CB8AC3E}">
        <p14:creationId xmlns:p14="http://schemas.microsoft.com/office/powerpoint/2010/main" val="35054349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7424F32-2789-4FF9-8E8A-1252284BF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17529"/>
            <a:ext cx="10972800" cy="369534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D708C46E-BB60-4B97-8327-D3A475C008E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5513833"/>
            <a:ext cx="10972800" cy="668655"/>
          </a:xfrm>
          <a:prstGeom prst="rect">
            <a:avLst/>
          </a:prstGeom>
        </p:spPr>
      </p:pic>
      <p:cxnSp>
        <p:nvCxnSpPr>
          <p:cNvPr id="13" name="Straight Connector 12">
            <a:extLst>
              <a:ext uri="{FF2B5EF4-FFF2-40B4-BE49-F238E27FC236}">
                <a16:creationId xmlns:a16="http://schemas.microsoft.com/office/drawing/2014/main" id="{8042755C-F24C-4D08-8E4C-E646382C36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515571"/>
            <a:ext cx="109728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3E94A00-1A92-47F4-9E2D-E51DFF9016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972526" cy="6172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19" name="Rectangle 18">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17529"/>
            <a:ext cx="10972800" cy="369534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2" name="Title 1">
            <a:extLst>
              <a:ext uri="{FF2B5EF4-FFF2-40B4-BE49-F238E27FC236}">
                <a16:creationId xmlns:a16="http://schemas.microsoft.com/office/drawing/2014/main" id="{13DDE902-0C6D-8D45-962E-302ABDE4FDA4}"/>
              </a:ext>
            </a:extLst>
          </p:cNvPr>
          <p:cNvSpPr>
            <a:spLocks noGrp="1"/>
          </p:cNvSpPr>
          <p:nvPr>
            <p:ph type="title"/>
          </p:nvPr>
        </p:nvSpPr>
        <p:spPr>
          <a:xfrm>
            <a:off x="1306422" y="2076702"/>
            <a:ext cx="2944883" cy="2406778"/>
          </a:xfrm>
        </p:spPr>
        <p:txBody>
          <a:bodyPr vert="horz" lIns="91440" tIns="45720" rIns="91440" bIns="45720" rtlCol="0" anchor="t">
            <a:normAutofit/>
          </a:bodyPr>
          <a:lstStyle/>
          <a:p>
            <a:pPr algn="l" defTabSz="914391"/>
            <a:r>
              <a:rPr lang="en-US" sz="3200">
                <a:solidFill>
                  <a:schemeClr val="tx1"/>
                </a:solidFill>
              </a:rPr>
              <a:t>Agenda</a:t>
            </a:r>
          </a:p>
        </p:txBody>
      </p:sp>
      <p:cxnSp>
        <p:nvCxnSpPr>
          <p:cNvPr id="21" name="Straight Connector 20">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421" y="1931887"/>
            <a:ext cx="294488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3"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6423" y="2810246"/>
            <a:ext cx="3177141" cy="944311"/>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defTabSz="914391"/>
            <a:endParaRPr lang="en-US" dirty="0">
              <a:solidFill>
                <a:prstClr val="black"/>
              </a:solidFill>
              <a:latin typeface="Gill Sans MT" panose="020B0502020104020203"/>
            </a:endParaRPr>
          </a:p>
        </p:txBody>
      </p:sp>
      <p:pic>
        <p:nvPicPr>
          <p:cNvPr id="25" name="Picture 24">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5513833"/>
            <a:ext cx="10972800" cy="668655"/>
          </a:xfrm>
          <a:prstGeom prst="rect">
            <a:avLst/>
          </a:prstGeom>
        </p:spPr>
      </p:pic>
      <p:cxnSp>
        <p:nvCxnSpPr>
          <p:cNvPr id="27" name="Straight Connector 26">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515571"/>
            <a:ext cx="109728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16" name="Content Placeholder 2">
            <a:extLst>
              <a:ext uri="{FF2B5EF4-FFF2-40B4-BE49-F238E27FC236}">
                <a16:creationId xmlns:a16="http://schemas.microsoft.com/office/drawing/2014/main" id="{597C5187-E0C8-442D-BD26-51552C3E6CEC}"/>
              </a:ext>
            </a:extLst>
          </p:cNvPr>
          <p:cNvGraphicFramePr>
            <a:graphicFrameLocks/>
          </p:cNvGraphicFramePr>
          <p:nvPr/>
        </p:nvGraphicFramePr>
        <p:xfrm>
          <a:off x="4627721" y="722948"/>
          <a:ext cx="5322094" cy="29765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11217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rgbClr val="E7EDEA"/>
            </a:gs>
            <a:gs pos="83000">
              <a:srgbClr val="CBD9D3"/>
            </a:gs>
            <a:gs pos="100000">
              <a:srgbClr val="E8EEEB"/>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E840-CAA0-4CA8-BF80-A52B4354B7E6}"/>
              </a:ext>
            </a:extLst>
          </p:cNvPr>
          <p:cNvSpPr>
            <a:spLocks noGrp="1"/>
          </p:cNvSpPr>
          <p:nvPr>
            <p:ph type="title"/>
          </p:nvPr>
        </p:nvSpPr>
        <p:spPr/>
        <p:txBody>
          <a:bodyPr/>
          <a:lstStyle/>
          <a:p>
            <a:r>
              <a:rPr lang="en-US" dirty="0"/>
              <a:t>Making a Good Dashboard</a:t>
            </a:r>
          </a:p>
        </p:txBody>
      </p:sp>
      <p:sp>
        <p:nvSpPr>
          <p:cNvPr id="3" name="Rectangle 2">
            <a:extLst>
              <a:ext uri="{FF2B5EF4-FFF2-40B4-BE49-F238E27FC236}">
                <a16:creationId xmlns:a16="http://schemas.microsoft.com/office/drawing/2014/main" id="{2FA3E5E4-1034-4008-8E1E-A7BA424D7873}"/>
              </a:ext>
            </a:extLst>
          </p:cNvPr>
          <p:cNvSpPr/>
          <p:nvPr/>
        </p:nvSpPr>
        <p:spPr>
          <a:xfrm>
            <a:off x="896735"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C8001CCF-F880-4E2F-9457-85A5A52F8D18}"/>
              </a:ext>
            </a:extLst>
          </p:cNvPr>
          <p:cNvSpPr/>
          <p:nvPr/>
        </p:nvSpPr>
        <p:spPr>
          <a:xfrm>
            <a:off x="5724802"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bg1"/>
                </a:solidFill>
              </a:rPr>
              <a:t>Div</a:t>
            </a:r>
            <a:endParaRPr lang="en-US" dirty="0">
              <a:solidFill>
                <a:schemeClr val="bg1"/>
              </a:solidFill>
            </a:endParaRPr>
          </a:p>
        </p:txBody>
      </p:sp>
      <p:sp>
        <p:nvSpPr>
          <p:cNvPr id="11" name="Rectangle 10">
            <a:extLst>
              <a:ext uri="{FF2B5EF4-FFF2-40B4-BE49-F238E27FC236}">
                <a16:creationId xmlns:a16="http://schemas.microsoft.com/office/drawing/2014/main" id="{6B851763-5B37-4B7A-B324-4C843E129604}"/>
              </a:ext>
            </a:extLst>
          </p:cNvPr>
          <p:cNvSpPr/>
          <p:nvPr/>
        </p:nvSpPr>
        <p:spPr>
          <a:xfrm>
            <a:off x="5932297" y="3259337"/>
            <a:ext cx="4221809" cy="1615113"/>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bg1"/>
                </a:solidFill>
              </a:rPr>
              <a:t>Graph</a:t>
            </a:r>
          </a:p>
          <a:p>
            <a:r>
              <a:rPr lang="en-US" dirty="0">
                <a:solidFill>
                  <a:schemeClr val="bg1"/>
                </a:solidFill>
              </a:rPr>
              <a:t>id=“precipitation-map”</a:t>
            </a:r>
          </a:p>
          <a:p>
            <a:endParaRPr lang="en-US" dirty="0">
              <a:solidFill>
                <a:schemeClr val="bg1"/>
              </a:solidFill>
            </a:endParaRPr>
          </a:p>
        </p:txBody>
      </p:sp>
      <p:sp>
        <p:nvSpPr>
          <p:cNvPr id="12" name="Rectangle 11">
            <a:extLst>
              <a:ext uri="{FF2B5EF4-FFF2-40B4-BE49-F238E27FC236}">
                <a16:creationId xmlns:a16="http://schemas.microsoft.com/office/drawing/2014/main" id="{F75C2458-5CA0-4DA7-9DED-868E7702E459}"/>
              </a:ext>
            </a:extLst>
          </p:cNvPr>
          <p:cNvSpPr/>
          <p:nvPr/>
        </p:nvSpPr>
        <p:spPr>
          <a:xfrm>
            <a:off x="5932297" y="1850799"/>
            <a:ext cx="4221809" cy="1281019"/>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bg1"/>
                </a:solidFill>
              </a:rPr>
              <a:t>Div</a:t>
            </a:r>
            <a:endParaRPr lang="en-US" dirty="0">
              <a:solidFill>
                <a:schemeClr val="bg1"/>
              </a:solidFill>
            </a:endParaRPr>
          </a:p>
        </p:txBody>
      </p:sp>
      <p:grpSp>
        <p:nvGrpSpPr>
          <p:cNvPr id="13" name="Group 12">
            <a:extLst>
              <a:ext uri="{FF2B5EF4-FFF2-40B4-BE49-F238E27FC236}">
                <a16:creationId xmlns:a16="http://schemas.microsoft.com/office/drawing/2014/main" id="{6ACAEE25-F6B8-4623-9123-D192A76CFD4C}"/>
              </a:ext>
            </a:extLst>
          </p:cNvPr>
          <p:cNvGrpSpPr/>
          <p:nvPr/>
        </p:nvGrpSpPr>
        <p:grpSpPr>
          <a:xfrm>
            <a:off x="6072976" y="2232545"/>
            <a:ext cx="3940450" cy="699656"/>
            <a:chOff x="6072976" y="2232545"/>
            <a:chExt cx="3940450" cy="699656"/>
          </a:xfrm>
        </p:grpSpPr>
        <p:sp>
          <p:nvSpPr>
            <p:cNvPr id="14" name="Rectangle 13">
              <a:extLst>
                <a:ext uri="{FF2B5EF4-FFF2-40B4-BE49-F238E27FC236}">
                  <a16:creationId xmlns:a16="http://schemas.microsoft.com/office/drawing/2014/main" id="{FA1FECE5-9BB1-438C-8562-8E1D98D28664}"/>
                </a:ext>
              </a:extLst>
            </p:cNvPr>
            <p:cNvSpPr/>
            <p:nvPr/>
          </p:nvSpPr>
          <p:spPr>
            <a:xfrm>
              <a:off x="6072976" y="2232545"/>
              <a:ext cx="1989334" cy="699656"/>
            </a:xfrm>
            <a:prstGeom prst="rect">
              <a:avLst/>
            </a:prstGeom>
            <a:solidFill>
              <a:schemeClr val="tx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Ins="0" rtlCol="0" anchor="t"/>
            <a:lstStyle/>
            <a:p>
              <a:r>
                <a:rPr lang="en-US" dirty="0" err="1">
                  <a:solidFill>
                    <a:schemeClr val="bg1"/>
                  </a:solidFill>
                </a:rPr>
                <a:t>DatePickerSingle</a:t>
              </a:r>
              <a:endParaRPr lang="en-US" dirty="0">
                <a:solidFill>
                  <a:schemeClr val="bg1"/>
                </a:solidFill>
              </a:endParaRPr>
            </a:p>
            <a:p>
              <a:r>
                <a:rPr lang="en-US" dirty="0">
                  <a:solidFill>
                    <a:schemeClr val="bg1"/>
                  </a:solidFill>
                </a:rPr>
                <a:t>id=“date-picker”</a:t>
              </a:r>
            </a:p>
            <a:p>
              <a:endParaRPr lang="en-US" dirty="0">
                <a:solidFill>
                  <a:schemeClr val="bg1"/>
                </a:solidFill>
              </a:endParaRPr>
            </a:p>
          </p:txBody>
        </p:sp>
        <p:sp>
          <p:nvSpPr>
            <p:cNvPr id="15" name="Rectangle 14">
              <a:extLst>
                <a:ext uri="{FF2B5EF4-FFF2-40B4-BE49-F238E27FC236}">
                  <a16:creationId xmlns:a16="http://schemas.microsoft.com/office/drawing/2014/main" id="{DDB690DF-7E0B-43BA-AE33-CD9041571EBE}"/>
                </a:ext>
              </a:extLst>
            </p:cNvPr>
            <p:cNvSpPr/>
            <p:nvPr/>
          </p:nvSpPr>
          <p:spPr>
            <a:xfrm>
              <a:off x="8175324" y="2232545"/>
              <a:ext cx="1838102" cy="699656"/>
            </a:xfrm>
            <a:prstGeom prst="rect">
              <a:avLst/>
            </a:prstGeom>
            <a:solidFill>
              <a:schemeClr val="tx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Ins="0" rtlCol="0" anchor="t"/>
            <a:lstStyle/>
            <a:p>
              <a:r>
                <a:rPr lang="en-US" dirty="0" err="1">
                  <a:solidFill>
                    <a:schemeClr val="bg1"/>
                  </a:solidFill>
                </a:rPr>
                <a:t>BooleanSwitch</a:t>
              </a:r>
              <a:endParaRPr lang="en-US" dirty="0">
                <a:solidFill>
                  <a:schemeClr val="bg1"/>
                </a:solidFill>
              </a:endParaRPr>
            </a:p>
            <a:p>
              <a:r>
                <a:rPr lang="en-US" dirty="0">
                  <a:solidFill>
                    <a:schemeClr val="bg1"/>
                  </a:solidFill>
                </a:rPr>
                <a:t>id=“show-zeros”</a:t>
              </a:r>
            </a:p>
          </p:txBody>
        </p:sp>
      </p:grpSp>
      <p:pic>
        <p:nvPicPr>
          <p:cNvPr id="17" name="Picture 16">
            <a:extLst>
              <a:ext uri="{FF2B5EF4-FFF2-40B4-BE49-F238E27FC236}">
                <a16:creationId xmlns:a16="http://schemas.microsoft.com/office/drawing/2014/main" id="{FADBD989-63F8-4350-97DF-0A6614404EE4}"/>
              </a:ext>
            </a:extLst>
          </p:cNvPr>
          <p:cNvPicPr>
            <a:picLocks noChangeAspect="1"/>
          </p:cNvPicPr>
          <p:nvPr/>
        </p:nvPicPr>
        <p:blipFill rotWithShape="1">
          <a:blip r:embed="rId3"/>
          <a:srcRect t="2334" b="2450"/>
          <a:stretch/>
        </p:blipFill>
        <p:spPr>
          <a:xfrm>
            <a:off x="1271082" y="1574556"/>
            <a:ext cx="3888105" cy="3716216"/>
          </a:xfrm>
          <a:prstGeom prst="rect">
            <a:avLst/>
          </a:prstGeom>
        </p:spPr>
      </p:pic>
    </p:spTree>
    <p:extLst>
      <p:ext uri="{BB962C8B-B14F-4D97-AF65-F5344CB8AC3E}">
        <p14:creationId xmlns:p14="http://schemas.microsoft.com/office/powerpoint/2010/main" val="16039474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rgbClr val="E7EDEA"/>
            </a:gs>
            <a:gs pos="83000">
              <a:srgbClr val="CBD9D3"/>
            </a:gs>
            <a:gs pos="100000">
              <a:srgbClr val="E8EEEB"/>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E840-CAA0-4CA8-BF80-A52B4354B7E6}"/>
              </a:ext>
            </a:extLst>
          </p:cNvPr>
          <p:cNvSpPr>
            <a:spLocks noGrp="1"/>
          </p:cNvSpPr>
          <p:nvPr>
            <p:ph type="title"/>
          </p:nvPr>
        </p:nvSpPr>
        <p:spPr/>
        <p:txBody>
          <a:bodyPr/>
          <a:lstStyle/>
          <a:p>
            <a:r>
              <a:rPr lang="en-US" dirty="0"/>
              <a:t>Making a Good Dashboard</a:t>
            </a:r>
          </a:p>
        </p:txBody>
      </p:sp>
      <p:sp>
        <p:nvSpPr>
          <p:cNvPr id="3" name="Rectangle 2">
            <a:extLst>
              <a:ext uri="{FF2B5EF4-FFF2-40B4-BE49-F238E27FC236}">
                <a16:creationId xmlns:a16="http://schemas.microsoft.com/office/drawing/2014/main" id="{2FA3E5E4-1034-4008-8E1E-A7BA424D7873}"/>
              </a:ext>
            </a:extLst>
          </p:cNvPr>
          <p:cNvSpPr/>
          <p:nvPr/>
        </p:nvSpPr>
        <p:spPr>
          <a:xfrm>
            <a:off x="896735"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51323AD7-048F-4EA6-A54F-88E204160789}"/>
              </a:ext>
            </a:extLst>
          </p:cNvPr>
          <p:cNvSpPr/>
          <p:nvPr/>
        </p:nvSpPr>
        <p:spPr>
          <a:xfrm>
            <a:off x="5724802" y="1438657"/>
            <a:ext cx="4636799" cy="3988014"/>
          </a:xfrm>
          <a:prstGeom prst="rect">
            <a:avLst/>
          </a:prstGeom>
          <a:solidFill>
            <a:schemeClr val="tx1"/>
          </a:solidFill>
          <a:ln>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0000" tIns="108000" rtlCol="0" anchor="t"/>
          <a:lstStyle/>
          <a:p>
            <a:r>
              <a:rPr lang="en-US" sz="1400" dirty="0">
                <a:solidFill>
                  <a:schemeClr val="accent3"/>
                </a:solidFill>
                <a:latin typeface="Consolas" panose="020B0609020204030204" pitchFamily="49" charset="0"/>
              </a:rPr>
              <a:t>@app.callback</a:t>
            </a:r>
            <a:r>
              <a:rPr lang="en-US" sz="1400" dirty="0">
                <a:solidFill>
                  <a:schemeClr val="bg1"/>
                </a:solidFill>
                <a:latin typeface="Consolas" panose="020B0609020204030204" pitchFamily="49" charset="0"/>
              </a:rPr>
              <a:t>(</a:t>
            </a:r>
          </a:p>
          <a:p>
            <a:r>
              <a:rPr lang="en-US" sz="1400" dirty="0">
                <a:solidFill>
                  <a:schemeClr val="bg1"/>
                </a:solidFill>
                <a:latin typeface="Consolas" panose="020B0609020204030204" pitchFamily="49" charset="0"/>
              </a:rPr>
              <a:t>  Output(</a:t>
            </a:r>
            <a:r>
              <a:rPr lang="en-US" sz="1400" dirty="0">
                <a:solidFill>
                  <a:schemeClr val="tx2">
                    <a:lumMod val="75000"/>
                  </a:schemeClr>
                </a:solidFill>
                <a:latin typeface="Consolas" panose="020B0609020204030204" pitchFamily="49" charset="0"/>
              </a:rPr>
              <a:t>‘precipitation-map`</a:t>
            </a:r>
            <a:r>
              <a:rPr lang="en-US" sz="1400" dirty="0">
                <a:solidFill>
                  <a:schemeClr val="bg1"/>
                </a:solidFill>
                <a:latin typeface="Consolas" panose="020B0609020204030204" pitchFamily="49" charset="0"/>
              </a:rPr>
              <a:t>, </a:t>
            </a:r>
            <a:r>
              <a:rPr lang="en-US" sz="1400" dirty="0">
                <a:solidFill>
                  <a:schemeClr val="tx2">
                    <a:lumMod val="75000"/>
                  </a:schemeClr>
                </a:solidFill>
                <a:latin typeface="Consolas" panose="020B0609020204030204" pitchFamily="49" charset="0"/>
              </a:rPr>
              <a:t>`figure`</a:t>
            </a:r>
            <a:r>
              <a:rPr lang="en-US" sz="1400" dirty="0">
                <a:solidFill>
                  <a:schemeClr val="bg1"/>
                </a:solidFill>
                <a:latin typeface="Consolas" panose="020B0609020204030204" pitchFamily="49" charset="0"/>
              </a:rPr>
              <a:t>),</a:t>
            </a:r>
          </a:p>
          <a:p>
            <a:r>
              <a:rPr lang="en-US" sz="1400" dirty="0">
                <a:solidFill>
                  <a:schemeClr val="bg1"/>
                </a:solidFill>
                <a:latin typeface="Consolas" panose="020B0609020204030204" pitchFamily="49" charset="0"/>
              </a:rPr>
              <a:t>  [Input(‘</a:t>
            </a:r>
            <a:r>
              <a:rPr lang="en-US" sz="1400" dirty="0">
                <a:solidFill>
                  <a:schemeClr val="tx2">
                    <a:lumMod val="75000"/>
                  </a:schemeClr>
                </a:solidFill>
                <a:latin typeface="Consolas" panose="020B0609020204030204" pitchFamily="49" charset="0"/>
              </a:rPr>
              <a:t>date-picker</a:t>
            </a:r>
            <a:r>
              <a:rPr lang="en-US" sz="1400" dirty="0">
                <a:solidFill>
                  <a:schemeClr val="bg1"/>
                </a:solidFill>
                <a:latin typeface="Consolas" panose="020B0609020204030204" pitchFamily="49" charset="0"/>
              </a:rPr>
              <a:t>’, ‘</a:t>
            </a:r>
            <a:r>
              <a:rPr lang="en-US" sz="1400" dirty="0">
                <a:solidFill>
                  <a:schemeClr val="tx2">
                    <a:lumMod val="75000"/>
                  </a:schemeClr>
                </a:solidFill>
                <a:latin typeface="Consolas" panose="020B0609020204030204" pitchFamily="49" charset="0"/>
              </a:rPr>
              <a:t>date</a:t>
            </a:r>
            <a:r>
              <a:rPr lang="en-US" sz="1400" dirty="0">
                <a:solidFill>
                  <a:schemeClr val="bg1"/>
                </a:solidFill>
                <a:latin typeface="Consolas" panose="020B0609020204030204" pitchFamily="49" charset="0"/>
              </a:rPr>
              <a:t>’), </a:t>
            </a:r>
            <a:r>
              <a:rPr lang="en-US" sz="1400" dirty="0">
                <a:solidFill>
                  <a:schemeClr val="accent1"/>
                </a:solidFill>
                <a:latin typeface="Consolas" panose="020B0609020204030204" pitchFamily="49" charset="0"/>
              </a:rPr>
              <a:t># 1st input</a:t>
            </a:r>
          </a:p>
          <a:p>
            <a:r>
              <a:rPr lang="en-US" sz="1400" dirty="0">
                <a:solidFill>
                  <a:schemeClr val="bg1"/>
                </a:solidFill>
                <a:latin typeface="Consolas" panose="020B0609020204030204" pitchFamily="49" charset="0"/>
              </a:rPr>
              <a:t>  Input(‘</a:t>
            </a:r>
            <a:r>
              <a:rPr lang="en-US" sz="1400" dirty="0">
                <a:solidFill>
                  <a:schemeClr val="tx2">
                    <a:lumMod val="75000"/>
                  </a:schemeClr>
                </a:solidFill>
                <a:latin typeface="Consolas" panose="020B0609020204030204" pitchFamily="49" charset="0"/>
              </a:rPr>
              <a:t>show-zeros</a:t>
            </a:r>
            <a:r>
              <a:rPr lang="en-US" sz="1400" dirty="0">
                <a:solidFill>
                  <a:schemeClr val="bg1"/>
                </a:solidFill>
                <a:latin typeface="Consolas" panose="020B0609020204030204" pitchFamily="49" charset="0"/>
              </a:rPr>
              <a:t>’, ‘</a:t>
            </a:r>
            <a:r>
              <a:rPr lang="en-US" sz="1400" dirty="0">
                <a:solidFill>
                  <a:schemeClr val="tx2">
                    <a:lumMod val="75000"/>
                  </a:schemeClr>
                </a:solidFill>
                <a:latin typeface="Consolas" panose="020B0609020204030204" pitchFamily="49" charset="0"/>
              </a:rPr>
              <a:t>on</a:t>
            </a:r>
            <a:r>
              <a:rPr lang="en-US" sz="1400" dirty="0">
                <a:solidFill>
                  <a:schemeClr val="bg1"/>
                </a:solidFill>
                <a:latin typeface="Consolas" panose="020B0609020204030204" pitchFamily="49" charset="0"/>
              </a:rPr>
              <a:t>’)])    </a:t>
            </a:r>
            <a:r>
              <a:rPr lang="en-US" sz="1400" dirty="0">
                <a:solidFill>
                  <a:schemeClr val="accent1"/>
                </a:solidFill>
                <a:latin typeface="Consolas" panose="020B0609020204030204" pitchFamily="49" charset="0"/>
              </a:rPr>
              <a:t># 2nd input</a:t>
            </a:r>
          </a:p>
          <a:p>
            <a:r>
              <a:rPr lang="en-US" sz="1400" dirty="0">
                <a:solidFill>
                  <a:schemeClr val="accent2">
                    <a:lumMod val="60000"/>
                    <a:lumOff val="40000"/>
                  </a:schemeClr>
                </a:solidFill>
                <a:latin typeface="Consolas" panose="020B0609020204030204" pitchFamily="49" charset="0"/>
              </a:rPr>
              <a:t>def</a:t>
            </a:r>
            <a:r>
              <a:rPr lang="en-US" sz="1400" dirty="0">
                <a:solidFill>
                  <a:schemeClr val="bg1"/>
                </a:solidFill>
                <a:latin typeface="Consolas" panose="020B0609020204030204" pitchFamily="49" charset="0"/>
              </a:rPr>
              <a:t> </a:t>
            </a:r>
            <a:r>
              <a:rPr lang="en-US" sz="1400" dirty="0" err="1">
                <a:solidFill>
                  <a:schemeClr val="bg1"/>
                </a:solidFill>
                <a:latin typeface="Consolas" panose="020B0609020204030204" pitchFamily="49" charset="0"/>
              </a:rPr>
              <a:t>make_graph</a:t>
            </a:r>
            <a:r>
              <a:rPr lang="en-US" sz="1400" dirty="0">
                <a:solidFill>
                  <a:schemeClr val="bg1"/>
                </a:solidFill>
                <a:latin typeface="Consolas" panose="020B0609020204030204" pitchFamily="49" charset="0"/>
              </a:rPr>
              <a:t>(</a:t>
            </a:r>
            <a:r>
              <a:rPr lang="en-US" sz="1400" dirty="0" err="1">
                <a:solidFill>
                  <a:schemeClr val="bg1"/>
                </a:solidFill>
                <a:latin typeface="Consolas" panose="020B0609020204030204" pitchFamily="49" charset="0"/>
              </a:rPr>
              <a:t>first_input</a:t>
            </a:r>
            <a:r>
              <a:rPr lang="en-US" sz="1400" dirty="0">
                <a:solidFill>
                  <a:schemeClr val="bg1"/>
                </a:solidFill>
                <a:latin typeface="Consolas" panose="020B0609020204030204" pitchFamily="49" charset="0"/>
              </a:rPr>
              <a:t>, </a:t>
            </a:r>
            <a:r>
              <a:rPr lang="en-US" sz="1400" dirty="0" err="1">
                <a:solidFill>
                  <a:schemeClr val="bg1"/>
                </a:solidFill>
                <a:latin typeface="Consolas" panose="020B0609020204030204" pitchFamily="49" charset="0"/>
              </a:rPr>
              <a:t>second_input</a:t>
            </a:r>
            <a:r>
              <a:rPr lang="en-US" sz="1400" dirty="0">
                <a:solidFill>
                  <a:schemeClr val="bg1"/>
                </a:solidFill>
                <a:latin typeface="Consolas" panose="020B0609020204030204" pitchFamily="49" charset="0"/>
              </a:rPr>
              <a:t>):</a:t>
            </a:r>
          </a:p>
          <a:p>
            <a:r>
              <a:rPr lang="en-US" sz="1400" dirty="0">
                <a:solidFill>
                  <a:schemeClr val="bg1"/>
                </a:solidFill>
                <a:latin typeface="Consolas" panose="020B0609020204030204" pitchFamily="49" charset="0"/>
              </a:rPr>
              <a:t>  …</a:t>
            </a:r>
          </a:p>
          <a:p>
            <a:endParaRPr lang="en-US" sz="1400" dirty="0">
              <a:solidFill>
                <a:schemeClr val="bg1"/>
              </a:solidFill>
              <a:latin typeface="Consolas" panose="020B0609020204030204" pitchFamily="49" charset="0"/>
            </a:endParaRPr>
          </a:p>
          <a:p>
            <a:r>
              <a:rPr lang="en-US" sz="1400" dirty="0">
                <a:solidFill>
                  <a:schemeClr val="bg1"/>
                </a:solidFill>
                <a:latin typeface="Consolas" panose="020B0609020204030204" pitchFamily="49" charset="0"/>
              </a:rPr>
              <a:t>  regular python function stuff</a:t>
            </a:r>
          </a:p>
          <a:p>
            <a:endParaRPr lang="en-US" sz="1400" dirty="0">
              <a:solidFill>
                <a:schemeClr val="bg1"/>
              </a:solidFill>
              <a:latin typeface="Consolas" panose="020B0609020204030204" pitchFamily="49" charset="0"/>
            </a:endParaRPr>
          </a:p>
          <a:p>
            <a:r>
              <a:rPr lang="en-US" sz="1400" dirty="0">
                <a:solidFill>
                  <a:schemeClr val="bg1"/>
                </a:solidFill>
                <a:latin typeface="Consolas" panose="020B0609020204030204" pitchFamily="49" charset="0"/>
              </a:rPr>
              <a:t>  …</a:t>
            </a:r>
          </a:p>
          <a:p>
            <a:endParaRPr lang="en-US" sz="1400" dirty="0">
              <a:solidFill>
                <a:schemeClr val="bg1"/>
              </a:solidFill>
              <a:latin typeface="Consolas" panose="020B0609020204030204" pitchFamily="49" charset="0"/>
            </a:endParaRPr>
          </a:p>
          <a:p>
            <a:r>
              <a:rPr lang="en-US" sz="1400" dirty="0">
                <a:solidFill>
                  <a:schemeClr val="accent6">
                    <a:lumMod val="75000"/>
                  </a:schemeClr>
                </a:solidFill>
                <a:latin typeface="Consolas" panose="020B0609020204030204" pitchFamily="49" charset="0"/>
              </a:rPr>
              <a:t>  return</a:t>
            </a:r>
            <a:r>
              <a:rPr lang="en-US" sz="1400" dirty="0">
                <a:solidFill>
                  <a:schemeClr val="bg1"/>
                </a:solidFill>
                <a:latin typeface="Consolas" panose="020B0609020204030204" pitchFamily="49" charset="0"/>
              </a:rPr>
              <a:t> fig  # Must match Output data type</a:t>
            </a:r>
          </a:p>
        </p:txBody>
      </p:sp>
      <p:pic>
        <p:nvPicPr>
          <p:cNvPr id="8" name="Picture 7">
            <a:extLst>
              <a:ext uri="{FF2B5EF4-FFF2-40B4-BE49-F238E27FC236}">
                <a16:creationId xmlns:a16="http://schemas.microsoft.com/office/drawing/2014/main" id="{51A39DEB-C2A9-4129-A22E-A272A1F737FF}"/>
              </a:ext>
            </a:extLst>
          </p:cNvPr>
          <p:cNvPicPr>
            <a:picLocks noChangeAspect="1"/>
          </p:cNvPicPr>
          <p:nvPr/>
        </p:nvPicPr>
        <p:blipFill rotWithShape="1">
          <a:blip r:embed="rId3"/>
          <a:srcRect t="2334" b="2450"/>
          <a:stretch/>
        </p:blipFill>
        <p:spPr>
          <a:xfrm>
            <a:off x="1271082" y="1574556"/>
            <a:ext cx="3888105" cy="3716216"/>
          </a:xfrm>
          <a:prstGeom prst="rect">
            <a:avLst/>
          </a:prstGeom>
        </p:spPr>
      </p:pic>
    </p:spTree>
    <p:extLst>
      <p:ext uri="{BB962C8B-B14F-4D97-AF65-F5344CB8AC3E}">
        <p14:creationId xmlns:p14="http://schemas.microsoft.com/office/powerpoint/2010/main" val="1098932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2" name="Title 1">
            <a:extLst>
              <a:ext uri="{FF2B5EF4-FFF2-40B4-BE49-F238E27FC236}">
                <a16:creationId xmlns:a16="http://schemas.microsoft.com/office/drawing/2014/main" id="{2625E03F-1E76-4E5C-8E8B-42FABA469B84}"/>
              </a:ext>
            </a:extLst>
          </p:cNvPr>
          <p:cNvSpPr txBox="1">
            <a:spLocks/>
          </p:cNvSpPr>
          <p:nvPr/>
        </p:nvSpPr>
        <p:spPr>
          <a:xfrm>
            <a:off x="498348" y="2790635"/>
            <a:ext cx="9976104" cy="590931"/>
          </a:xfrm>
          <a:prstGeom prst="rect">
            <a:avLst/>
          </a:prstGeom>
        </p:spPr>
        <p:txBody>
          <a:bodyPr/>
          <a:lstStyle>
            <a:lvl1pPr algn="ctr" rtl="0" fontAlgn="base">
              <a:lnSpc>
                <a:spcPct val="90000"/>
              </a:lnSpc>
              <a:spcBef>
                <a:spcPct val="0"/>
              </a:spcBef>
              <a:spcAft>
                <a:spcPct val="0"/>
              </a:spcAft>
              <a:defRPr sz="3600" b="0"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pPr defTabSz="914400"/>
            <a:r>
              <a:rPr lang="en-US" kern="0" dirty="0">
                <a:solidFill>
                  <a:schemeClr val="tx1"/>
                </a:solidFill>
              </a:rPr>
              <a:t>Let’s go!</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974336" y="4224528"/>
            <a:ext cx="5376672" cy="1373939"/>
          </a:xfrm>
        </p:spPr>
        <p:txBody>
          <a:bodyPr wrap="square" anchor="b">
            <a:normAutofit/>
          </a:bodyPr>
          <a:lstStyle/>
          <a:p>
            <a:r>
              <a:rPr lang="en-GB" dirty="0"/>
              <a:t>Next Steps</a:t>
            </a:r>
            <a:endParaRPr lang="en-US" dirty="0"/>
          </a:p>
        </p:txBody>
      </p:sp>
    </p:spTree>
    <p:extLst>
      <p:ext uri="{BB962C8B-B14F-4D97-AF65-F5344CB8AC3E}">
        <p14:creationId xmlns:p14="http://schemas.microsoft.com/office/powerpoint/2010/main" val="244785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39D52-CB07-4D11-B298-95CA89202F6F}"/>
              </a:ext>
            </a:extLst>
          </p:cNvPr>
          <p:cNvSpPr>
            <a:spLocks noGrp="1"/>
          </p:cNvSpPr>
          <p:nvPr>
            <p:ph type="title"/>
          </p:nvPr>
        </p:nvSpPr>
        <p:spPr/>
        <p:txBody>
          <a:bodyPr/>
          <a:lstStyle/>
          <a:p>
            <a:r>
              <a:rPr lang="en-US" dirty="0"/>
              <a:t>Other Tools</a:t>
            </a:r>
          </a:p>
        </p:txBody>
      </p:sp>
      <p:pic>
        <p:nvPicPr>
          <p:cNvPr id="4" name="Picture 3">
            <a:extLst>
              <a:ext uri="{FF2B5EF4-FFF2-40B4-BE49-F238E27FC236}">
                <a16:creationId xmlns:a16="http://schemas.microsoft.com/office/drawing/2014/main" id="{299ED04B-6A9C-4311-9913-1DA13C2DAED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13216" y="1468582"/>
            <a:ext cx="3343564" cy="1311564"/>
          </a:xfrm>
          <a:prstGeom prst="rect">
            <a:avLst/>
          </a:prstGeom>
        </p:spPr>
      </p:pic>
      <p:pic>
        <p:nvPicPr>
          <p:cNvPr id="6" name="Picture 5">
            <a:extLst>
              <a:ext uri="{FF2B5EF4-FFF2-40B4-BE49-F238E27FC236}">
                <a16:creationId xmlns:a16="http://schemas.microsoft.com/office/drawing/2014/main" id="{DD891979-AB35-4AA4-B42F-5B7319A76CE0}"/>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748560" y="3579256"/>
            <a:ext cx="3408220" cy="1322152"/>
          </a:xfrm>
          <a:prstGeom prst="rect">
            <a:avLst/>
          </a:prstGeom>
        </p:spPr>
      </p:pic>
      <p:pic>
        <p:nvPicPr>
          <p:cNvPr id="8" name="Picture 7">
            <a:extLst>
              <a:ext uri="{FF2B5EF4-FFF2-40B4-BE49-F238E27FC236}">
                <a16:creationId xmlns:a16="http://schemas.microsoft.com/office/drawing/2014/main" id="{D81B1C77-A3BC-4EF0-A783-67CBD9309D14}"/>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4599175" y="1468582"/>
            <a:ext cx="5875277" cy="1311564"/>
          </a:xfrm>
          <a:prstGeom prst="rect">
            <a:avLst/>
          </a:prstGeom>
        </p:spPr>
      </p:pic>
      <p:pic>
        <p:nvPicPr>
          <p:cNvPr id="10" name="Picture 9">
            <a:extLst>
              <a:ext uri="{FF2B5EF4-FFF2-40B4-BE49-F238E27FC236}">
                <a16:creationId xmlns:a16="http://schemas.microsoft.com/office/drawing/2014/main" id="{12708490-185F-45FA-B22B-3522DDA3E379}"/>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5431398" y="3728557"/>
            <a:ext cx="4339291" cy="1172851"/>
          </a:xfrm>
          <a:prstGeom prst="rect">
            <a:avLst/>
          </a:prstGeom>
        </p:spPr>
      </p:pic>
    </p:spTree>
    <p:extLst>
      <p:ext uri="{BB962C8B-B14F-4D97-AF65-F5344CB8AC3E}">
        <p14:creationId xmlns:p14="http://schemas.microsoft.com/office/powerpoint/2010/main" val="2240512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159DDAF-AC9A-4FB2-A3DE-A74178899010}"/>
              </a:ext>
            </a:extLst>
          </p:cNvPr>
          <p:cNvSpPr>
            <a:spLocks noGrp="1"/>
          </p:cNvSpPr>
          <p:nvPr>
            <p:ph type="title"/>
          </p:nvPr>
        </p:nvSpPr>
        <p:spPr>
          <a:xfrm>
            <a:off x="570885" y="0"/>
            <a:ext cx="9976104" cy="947283"/>
          </a:xfrm>
        </p:spPr>
        <p:txBody>
          <a:bodyPr/>
          <a:lstStyle/>
          <a:p>
            <a:r>
              <a:rPr lang="en-US" sz="3200"/>
              <a:t>ENABLING PORTABILITY WITH NGC CONTAINERS</a:t>
            </a:r>
          </a:p>
        </p:txBody>
      </p:sp>
      <p:sp>
        <p:nvSpPr>
          <p:cNvPr id="9" name="Content Placeholder 6">
            <a:extLst>
              <a:ext uri="{FF2B5EF4-FFF2-40B4-BE49-F238E27FC236}">
                <a16:creationId xmlns:a16="http://schemas.microsoft.com/office/drawing/2014/main" id="{A26927B4-014E-4670-987E-AC9C4DD6EFBD}"/>
              </a:ext>
            </a:extLst>
          </p:cNvPr>
          <p:cNvSpPr txBox="1">
            <a:spLocks/>
          </p:cNvSpPr>
          <p:nvPr/>
        </p:nvSpPr>
        <p:spPr bwMode="auto">
          <a:xfrm>
            <a:off x="478565" y="1192602"/>
            <a:ext cx="5334173" cy="44461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marR="0" lvl="0" indent="0" algn="l" defTabSz="457200" rtl="0" eaLnBrk="1" fontAlgn="base" latinLnBrk="0" hangingPunct="1">
              <a:lnSpc>
                <a:spcPct val="90000"/>
              </a:lnSpc>
              <a:spcBef>
                <a:spcPts val="900"/>
              </a:spcBef>
              <a:spcAft>
                <a:spcPts val="0"/>
              </a:spcAft>
              <a:buClr>
                <a:srgbClr val="000000"/>
              </a:buClr>
              <a:buSzPct val="100000"/>
              <a:buFontTx/>
              <a:buNone/>
              <a:tabLst/>
              <a:defRPr/>
            </a:pPr>
            <a:r>
              <a:rPr kumimoji="0" lang="en-US" sz="1400" b="0" i="0" u="none" strike="noStrike" kern="1200" cap="none" spc="0" normalizeH="0" baseline="0" noProof="0">
                <a:ln>
                  <a:noFill/>
                </a:ln>
                <a:solidFill>
                  <a:srgbClr val="76B900"/>
                </a:solidFill>
                <a:effectLst/>
                <a:uLnTx/>
                <a:uFillTx/>
                <a:latin typeface="Trebuchet MS"/>
                <a:ea typeface="+mn-ea"/>
                <a:cs typeface="+mn-cs"/>
                <a:sym typeface="Arial"/>
              </a:rPr>
              <a:t>Extensive</a:t>
            </a:r>
          </a:p>
          <a:p>
            <a:pPr marL="342900" marR="0" lvl="0" indent="-342900" algn="l" defTabSz="4572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Diverse range of workloads and industry specific use cases</a:t>
            </a:r>
            <a:endParaRPr kumimoji="0" lang="en-US" sz="1400" b="0" i="0" u="none" strike="noStrike" kern="1200" cap="none" spc="0" normalizeH="0" baseline="0" noProof="0">
              <a:ln>
                <a:noFill/>
              </a:ln>
              <a:solidFill>
                <a:srgbClr val="76B900"/>
              </a:solidFill>
              <a:effectLst/>
              <a:uLnTx/>
              <a:uFillTx/>
              <a:latin typeface="Trebuchet MS"/>
              <a:ea typeface="+mn-ea"/>
              <a:cs typeface="+mn-cs"/>
              <a:sym typeface="Arial"/>
            </a:endParaRPr>
          </a:p>
          <a:p>
            <a:pPr marL="0" marR="0" lvl="0" indent="0" algn="l" defTabSz="457200" rtl="0" eaLnBrk="1" fontAlgn="base" latinLnBrk="0" hangingPunct="1">
              <a:lnSpc>
                <a:spcPct val="90000"/>
              </a:lnSpc>
              <a:spcBef>
                <a:spcPts val="600"/>
              </a:spcBef>
              <a:spcAft>
                <a:spcPts val="0"/>
              </a:spcAft>
              <a:buClr>
                <a:srgbClr val="000000"/>
              </a:buClr>
              <a:buSzPct val="100000"/>
              <a:buFontTx/>
              <a:buNone/>
              <a:tabLst/>
              <a:defRPr/>
            </a:pPr>
            <a:r>
              <a:rPr kumimoji="0" lang="en-US" sz="1400" b="0" i="0" u="none" strike="noStrike" kern="0" cap="none" spc="0" normalizeH="0" baseline="0" noProof="0">
                <a:ln>
                  <a:noFill/>
                </a:ln>
                <a:solidFill>
                  <a:srgbClr val="76B900"/>
                </a:solidFill>
                <a:effectLst/>
                <a:uLnTx/>
                <a:uFillTx/>
                <a:latin typeface="Trebuchet MS"/>
                <a:ea typeface="+mn-ea"/>
                <a:cs typeface="+mn-cs"/>
                <a:sym typeface="Arial"/>
              </a:rPr>
              <a:t>Optimized</a:t>
            </a:r>
          </a:p>
          <a:p>
            <a:pPr marL="342900" marR="0" lvl="0" indent="-342900" algn="l" defTabSz="4572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DL </a:t>
            </a: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containers</a:t>
            </a: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 updated monthly</a:t>
            </a: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 </a:t>
            </a:r>
            <a:endParaRPr kumimoji="0" lang="en-US" sz="1200" b="0" i="0" u="none" strike="noStrike" kern="0" cap="none" spc="0" normalizeH="0" baseline="0" noProof="0">
              <a:ln>
                <a:noFill/>
              </a:ln>
              <a:solidFill>
                <a:srgbClr val="000000"/>
              </a:solidFill>
              <a:effectLst/>
              <a:uLnTx/>
              <a:uFillTx/>
              <a:latin typeface="Trebuchet MS" pitchFamily="34" charset="0"/>
              <a:ea typeface="+mn-ea"/>
              <a:cs typeface="+mn-cs"/>
              <a:sym typeface="Arial"/>
            </a:endParaRP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Packed with latest features and superior performance</a:t>
            </a:r>
          </a:p>
          <a:p>
            <a:pPr marL="0" marR="0" lvl="0" indent="0" algn="l" defTabSz="914400" rtl="0" eaLnBrk="1" fontAlgn="base" latinLnBrk="0" hangingPunct="1">
              <a:lnSpc>
                <a:spcPct val="90000"/>
              </a:lnSpc>
              <a:spcBef>
                <a:spcPts val="900"/>
              </a:spcBef>
              <a:spcAft>
                <a:spcPts val="0"/>
              </a:spcAft>
              <a:buClr>
                <a:srgbClr val="000000"/>
              </a:buClr>
              <a:buSzPct val="100000"/>
              <a:buFontTx/>
              <a:buNone/>
              <a:tabLst/>
              <a:defRPr/>
            </a:pPr>
            <a:r>
              <a:rPr kumimoji="0" lang="en-US" sz="1400" b="0" i="0" u="none" strike="noStrike" kern="0" cap="none" spc="0" normalizeH="0" baseline="0" noProof="0">
                <a:ln>
                  <a:noFill/>
                </a:ln>
                <a:solidFill>
                  <a:srgbClr val="76B900"/>
                </a:solidFill>
                <a:effectLst/>
                <a:uLnTx/>
                <a:uFillTx/>
                <a:latin typeface="Trebuchet MS"/>
                <a:ea typeface="+mn-ea"/>
                <a:cs typeface="+mn-cs"/>
                <a:sym typeface="Arial"/>
              </a:rPr>
              <a:t>Secure &amp; Reliable</a:t>
            </a:r>
          </a:p>
          <a:p>
            <a:pPr marL="285750" marR="0" lvl="0" indent="-28575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Scanned for vulnerabilities and crypto</a:t>
            </a:r>
          </a:p>
          <a:p>
            <a:pPr marL="285750" marR="0" lvl="0" indent="-28575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Tested on workstations, servers, &amp; cloud instances</a:t>
            </a:r>
          </a:p>
          <a:p>
            <a:pPr marL="0" marR="0" lvl="0" indent="0" algn="l" defTabSz="914400" rtl="0" eaLnBrk="1" fontAlgn="base" latinLnBrk="0" hangingPunct="1">
              <a:lnSpc>
                <a:spcPct val="90000"/>
              </a:lnSpc>
              <a:spcBef>
                <a:spcPts val="900"/>
              </a:spcBef>
              <a:spcAft>
                <a:spcPts val="0"/>
              </a:spcAft>
              <a:buClr>
                <a:srgbClr val="000000"/>
              </a:buClr>
              <a:buSzPct val="100000"/>
              <a:buFontTx/>
              <a:buNone/>
              <a:tabLst/>
              <a:defRPr/>
            </a:pPr>
            <a:r>
              <a:rPr kumimoji="0" lang="en-US" sz="1400" b="0" i="0" u="none" strike="noStrike" kern="0" cap="none" spc="0" normalizeH="0" baseline="0" noProof="0">
                <a:ln>
                  <a:noFill/>
                </a:ln>
                <a:solidFill>
                  <a:srgbClr val="76B900"/>
                </a:solidFill>
                <a:effectLst/>
                <a:uLnTx/>
                <a:uFillTx/>
                <a:latin typeface="Trebuchet MS"/>
                <a:ea typeface="+mn-ea"/>
                <a:cs typeface="+mn-cs"/>
                <a:sym typeface="Arial"/>
              </a:rPr>
              <a:t>Scalable</a:t>
            </a: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Supports multi-GPU &amp; multi-node systems</a:t>
            </a:r>
          </a:p>
          <a:p>
            <a:pPr marL="0" marR="0" lvl="0" indent="0" algn="l" defTabSz="914400" rtl="0" eaLnBrk="1" fontAlgn="base" latinLnBrk="0" hangingPunct="1">
              <a:lnSpc>
                <a:spcPct val="90000"/>
              </a:lnSpc>
              <a:spcBef>
                <a:spcPts val="900"/>
              </a:spcBef>
              <a:spcAft>
                <a:spcPts val="0"/>
              </a:spcAft>
              <a:buClr>
                <a:srgbClr val="000000"/>
              </a:buClr>
              <a:buSzPct val="100000"/>
              <a:buFontTx/>
              <a:buNone/>
              <a:tabLst/>
              <a:defRPr/>
            </a:pPr>
            <a:r>
              <a:rPr kumimoji="0" lang="en-US" sz="1400" b="0" i="0" u="none" strike="noStrike" kern="0" cap="none" spc="0" normalizeH="0" baseline="0" noProof="0">
                <a:ln>
                  <a:noFill/>
                </a:ln>
                <a:solidFill>
                  <a:srgbClr val="76B900"/>
                </a:solidFill>
                <a:effectLst/>
                <a:uLnTx/>
                <a:uFillTx/>
                <a:latin typeface="Trebuchet MS"/>
                <a:ea typeface="+mn-ea"/>
                <a:cs typeface="+mn-cs"/>
                <a:sym typeface="Arial"/>
              </a:rPr>
              <a:t>Designed for Enterprise &amp; HPC</a:t>
            </a: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Supports Docker, Singularity &amp; other runtimes</a:t>
            </a:r>
          </a:p>
          <a:p>
            <a:pPr marL="0" marR="0" lvl="0" indent="0" algn="l" defTabSz="914400" rtl="0" eaLnBrk="1" fontAlgn="base" latinLnBrk="0" hangingPunct="1">
              <a:lnSpc>
                <a:spcPct val="90000"/>
              </a:lnSpc>
              <a:spcBef>
                <a:spcPts val="900"/>
              </a:spcBef>
              <a:spcAft>
                <a:spcPts val="0"/>
              </a:spcAft>
              <a:buClr>
                <a:srgbClr val="000000"/>
              </a:buClr>
              <a:buSzPct val="100000"/>
              <a:buFontTx/>
              <a:buNone/>
              <a:tabLst/>
              <a:defRPr/>
            </a:pPr>
            <a:r>
              <a:rPr kumimoji="0" lang="en-US" sz="1400" b="0" i="0" u="none" strike="noStrike" kern="0" cap="none" spc="0" normalizeH="0" baseline="0" noProof="0">
                <a:ln>
                  <a:noFill/>
                </a:ln>
                <a:solidFill>
                  <a:srgbClr val="76B900"/>
                </a:solidFill>
                <a:effectLst/>
                <a:uLnTx/>
                <a:uFillTx/>
                <a:latin typeface="Trebuchet MS"/>
                <a:ea typeface="+mn-ea"/>
                <a:cs typeface="+mn-cs"/>
                <a:sym typeface="Arial"/>
              </a:rPr>
              <a:t>Run Anywhere</a:t>
            </a: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Bare metal, VMs, Kubernetes</a:t>
            </a: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x86, ARM, POWER</a:t>
            </a:r>
          </a:p>
          <a:p>
            <a:pPr marL="342900" marR="0" lvl="0" indent="-342900" algn="l" defTabSz="914400" rtl="0" eaLnBrk="1" fontAlgn="base" latinLnBrk="0" hangingPunct="1">
              <a:lnSpc>
                <a:spcPct val="90000"/>
              </a:lnSpc>
              <a:spcBef>
                <a:spcPts val="600"/>
              </a:spcBef>
              <a:spcAft>
                <a:spcPts val="0"/>
              </a:spcAft>
              <a:buClr>
                <a:srgbClr val="000000"/>
              </a:buClr>
              <a:buSzPct val="100000"/>
              <a:buFontTx/>
              <a:buChar char="-"/>
              <a:tabLst/>
              <a:defRPr/>
            </a:pP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Multi-cloud, </a:t>
            </a: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on-prem</a:t>
            </a: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 </a:t>
            </a: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hybrid</a:t>
            </a:r>
            <a:r>
              <a:rPr kumimoji="0" lang="en-US" sz="1200" b="0" i="0" u="none" strike="noStrike" kern="0" cap="none" spc="0" normalizeH="0" baseline="0" noProof="0">
                <a:ln>
                  <a:noFill/>
                </a:ln>
                <a:solidFill>
                  <a:srgbClr val="000000"/>
                </a:solidFill>
                <a:effectLst/>
                <a:uLnTx/>
                <a:uFillTx/>
                <a:latin typeface="Trebuchet MS"/>
                <a:ea typeface="+mn-ea"/>
                <a:cs typeface="+mn-cs"/>
                <a:sym typeface="Arial"/>
              </a:rPr>
              <a:t>, </a:t>
            </a:r>
            <a:r>
              <a:rPr kumimoji="0" lang="en-US" sz="1200" b="0" i="0" u="none" strike="noStrike" kern="1200" cap="none" spc="0" normalizeH="0" baseline="0" noProof="0">
                <a:ln>
                  <a:noFill/>
                </a:ln>
                <a:solidFill>
                  <a:srgbClr val="000000"/>
                </a:solidFill>
                <a:effectLst/>
                <a:uLnTx/>
                <a:uFillTx/>
                <a:latin typeface="Trebuchet MS"/>
                <a:ea typeface="+mn-ea"/>
                <a:cs typeface="+mn-cs"/>
                <a:sym typeface="Arial"/>
              </a:rPr>
              <a:t>edge</a:t>
            </a:r>
            <a:endParaRPr kumimoji="0" lang="en-US" sz="1200" b="0" i="0" u="none" strike="noStrike" kern="0" cap="none" spc="0" normalizeH="0" baseline="0" noProof="0">
              <a:ln>
                <a:noFill/>
              </a:ln>
              <a:solidFill>
                <a:srgbClr val="000000"/>
              </a:solidFill>
              <a:effectLst/>
              <a:uLnTx/>
              <a:uFillTx/>
              <a:latin typeface="Trebuchet MS"/>
              <a:ea typeface="+mn-ea"/>
              <a:cs typeface="+mn-cs"/>
              <a:sym typeface="Arial"/>
            </a:endParaRPr>
          </a:p>
          <a:p>
            <a:pPr marL="0" marR="0" lvl="0" indent="0" algn="l" defTabSz="914400" rtl="0" eaLnBrk="1" fontAlgn="base" latinLnBrk="0" hangingPunct="1">
              <a:lnSpc>
                <a:spcPct val="90000"/>
              </a:lnSpc>
              <a:spcBef>
                <a:spcPts val="900"/>
              </a:spcBef>
              <a:spcAft>
                <a:spcPts val="0"/>
              </a:spcAft>
              <a:buClr>
                <a:srgbClr val="000000"/>
              </a:buClr>
              <a:buSzPct val="100000"/>
              <a:buFontTx/>
              <a:buNone/>
              <a:tabLst/>
              <a:defRPr/>
            </a:pPr>
            <a:endParaRPr kumimoji="0" lang="en-US" sz="1200" b="0" i="0" u="none" strike="noStrike" kern="0" cap="none" spc="0" normalizeH="0" baseline="0" noProof="0">
              <a:ln>
                <a:noFill/>
              </a:ln>
              <a:solidFill>
                <a:srgbClr val="FFFFFF"/>
              </a:solidFill>
              <a:effectLst/>
              <a:uLnTx/>
              <a:uFillTx/>
              <a:latin typeface="Trebuchet MS" pitchFamily="34" charset="0"/>
              <a:ea typeface="+mn-ea"/>
              <a:cs typeface="+mn-cs"/>
              <a:sym typeface="Arial"/>
            </a:endParaRPr>
          </a:p>
        </p:txBody>
      </p:sp>
      <p:sp>
        <p:nvSpPr>
          <p:cNvPr id="3" name="TextBox 2">
            <a:extLst>
              <a:ext uri="{FF2B5EF4-FFF2-40B4-BE49-F238E27FC236}">
                <a16:creationId xmlns:a16="http://schemas.microsoft.com/office/drawing/2014/main" id="{FF74AFF1-9178-473E-B4B2-EC530EFE91D9}"/>
              </a:ext>
            </a:extLst>
          </p:cNvPr>
          <p:cNvSpPr txBox="1"/>
          <p:nvPr/>
        </p:nvSpPr>
        <p:spPr>
          <a:xfrm>
            <a:off x="6300796" y="1007908"/>
            <a:ext cx="345479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76B900"/>
                </a:solidFill>
                <a:effectLst/>
                <a:uLnTx/>
                <a:uFillTx/>
                <a:latin typeface="Arial"/>
                <a:ea typeface="MS PGothic" pitchFamily="34" charset="-128"/>
                <a:cs typeface="Arial"/>
                <a:sym typeface="Arial"/>
              </a:rPr>
              <a:t>NGC Deep Learning Containers</a:t>
            </a:r>
          </a:p>
        </p:txBody>
      </p:sp>
      <p:pic>
        <p:nvPicPr>
          <p:cNvPr id="1026" name="Group 8">
            <a:extLst>
              <a:ext uri="{FF2B5EF4-FFF2-40B4-BE49-F238E27FC236}">
                <a16:creationId xmlns:a16="http://schemas.microsoft.com/office/drawing/2014/main" id="{5F8ACE03-76BD-40B6-830A-B04DB2B8CFE6}"/>
              </a:ext>
            </a:extLst>
          </p:cNvPr>
          <p:cNvPicPr>
            <a:picLocks noChangeArrowheads="1"/>
          </p:cNvPicPr>
          <p:nvPr/>
        </p:nvPicPr>
        <p:blipFill>
          <a:blip r:embed="rId3">
            <a:extLst>
              <a:ext uri="{28A0092B-C50C-407E-A947-70E740481C1C}">
                <a14:useLocalDpi xmlns:a14="http://schemas.microsoft.com/office/drawing/2010/main" val="0"/>
              </a:ext>
            </a:extLst>
          </a:blip>
          <a:srcRect r="-23"/>
          <a:stretch>
            <a:fillRect/>
          </a:stretch>
        </p:blipFill>
        <p:spPr bwMode="auto">
          <a:xfrm>
            <a:off x="6862987" y="1434152"/>
            <a:ext cx="3179382" cy="315413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3191B46-BAB5-48CA-BAC9-760877480852}"/>
              </a:ext>
            </a:extLst>
          </p:cNvPr>
          <p:cNvSpPr txBox="1"/>
          <p:nvPr/>
        </p:nvSpPr>
        <p:spPr>
          <a:xfrm>
            <a:off x="6182100" y="5771427"/>
            <a:ext cx="3277906"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Arial"/>
                <a:ea typeface="MS PGothic" pitchFamily="34" charset="-128"/>
                <a:cs typeface="Arial"/>
                <a:sym typeface="Arial"/>
                <a:hlinkClick r:id="rId4"/>
              </a:rPr>
              <a:t>Learn more about NGC Containers</a:t>
            </a:r>
            <a:endParaRPr kumimoji="0" lang="en-US" sz="1400" b="0" i="0" u="none" strike="noStrike" kern="0" cap="none" spc="0" normalizeH="0" baseline="0" noProof="0">
              <a:ln>
                <a:noFill/>
              </a:ln>
              <a:solidFill>
                <a:srgbClr val="000000"/>
              </a:solidFill>
              <a:effectLst/>
              <a:uLnTx/>
              <a:uFillTx/>
              <a:latin typeface="Arial"/>
              <a:ea typeface="MS PGothic" pitchFamily="34" charset="-128"/>
              <a:cs typeface="Arial"/>
              <a:sym typeface="Arial"/>
            </a:endParaRPr>
          </a:p>
        </p:txBody>
      </p:sp>
      <p:pic>
        <p:nvPicPr>
          <p:cNvPr id="4" name="Picture 4" descr="A screenshot of a cell phone&#10;&#10;Description generated with very high confidence">
            <a:extLst>
              <a:ext uri="{FF2B5EF4-FFF2-40B4-BE49-F238E27FC236}">
                <a16:creationId xmlns:a16="http://schemas.microsoft.com/office/drawing/2014/main" id="{30C591DC-B552-406C-BA31-F721C0168242}"/>
              </a:ext>
            </a:extLst>
          </p:cNvPr>
          <p:cNvPicPr>
            <a:picLocks noChangeAspect="1"/>
          </p:cNvPicPr>
          <p:nvPr/>
        </p:nvPicPr>
        <p:blipFill>
          <a:blip r:embed="rId5"/>
          <a:stretch>
            <a:fillRect/>
          </a:stretch>
        </p:blipFill>
        <p:spPr>
          <a:xfrm>
            <a:off x="5062903" y="4712677"/>
            <a:ext cx="5383823" cy="789109"/>
          </a:xfrm>
          <a:prstGeom prst="rect">
            <a:avLst/>
          </a:prstGeom>
        </p:spPr>
      </p:pic>
    </p:spTree>
    <p:extLst>
      <p:ext uri="{BB962C8B-B14F-4D97-AF65-F5344CB8AC3E}">
        <p14:creationId xmlns:p14="http://schemas.microsoft.com/office/powerpoint/2010/main" val="3004653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a:noFill/>
          <a:ln>
            <a:noFill/>
          </a:ln>
        </p:spPr>
        <p:txBody>
          <a:bodyPr spcFirstLastPara="1" vert="horz" wrap="square" lIns="91425" tIns="45700" rIns="91425" bIns="45700" numCol="1" anchor="b" anchorCtr="0" compatLnSpc="1">
            <a:prstTxWarp prst="textNoShape">
              <a:avLst/>
            </a:prstTxWarp>
            <a:noAutofit/>
          </a:bodyPr>
          <a:lstStyle/>
          <a:p>
            <a:pPr>
              <a:spcBef>
                <a:spcPts val="0"/>
              </a:spcBef>
              <a:spcAft>
                <a:spcPts val="0"/>
              </a:spcAft>
            </a:pPr>
            <a:r>
              <a:rPr lang="en-US" b="1">
                <a:solidFill>
                  <a:schemeClr val="bg2"/>
                </a:solidFill>
              </a:rPr>
              <a:t>NEXT STEPS FOR THIS CLASS</a:t>
            </a:r>
            <a:endParaRPr b="1">
              <a:solidFill>
                <a:schemeClr val="bg2"/>
              </a:solidFill>
            </a:endParaRPr>
          </a:p>
        </p:txBody>
      </p:sp>
      <p:graphicFrame>
        <p:nvGraphicFramePr>
          <p:cNvPr id="14" name="Diagram 13">
            <a:extLst>
              <a:ext uri="{FF2B5EF4-FFF2-40B4-BE49-F238E27FC236}">
                <a16:creationId xmlns:a16="http://schemas.microsoft.com/office/drawing/2014/main" id="{CB5608AB-872C-4DBF-BE1E-4387AB0DAED5}"/>
              </a:ext>
            </a:extLst>
          </p:cNvPr>
          <p:cNvGraphicFramePr/>
          <p:nvPr>
            <p:extLst>
              <p:ext uri="{D42A27DB-BD31-4B8C-83A1-F6EECF244321}">
                <p14:modId xmlns:p14="http://schemas.microsoft.com/office/powerpoint/2010/main" val="2135271531"/>
              </p:ext>
            </p:extLst>
          </p:nvPr>
        </p:nvGraphicFramePr>
        <p:xfrm>
          <a:off x="6925909" y="1496397"/>
          <a:ext cx="3481431" cy="37582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a:extLst>
              <a:ext uri="{FF2B5EF4-FFF2-40B4-BE49-F238E27FC236}">
                <a16:creationId xmlns:a16="http://schemas.microsoft.com/office/drawing/2014/main" id="{A5105979-AB12-4490-B24C-E84E247C905F}"/>
              </a:ext>
            </a:extLst>
          </p:cNvPr>
          <p:cNvPicPr>
            <a:picLocks noChangeAspect="1"/>
          </p:cNvPicPr>
          <p:nvPr/>
        </p:nvPicPr>
        <p:blipFill rotWithShape="1">
          <a:blip r:embed="rId8"/>
          <a:srcRect l="15094" t="15685" r="29258" b="28559"/>
          <a:stretch/>
        </p:blipFill>
        <p:spPr>
          <a:xfrm>
            <a:off x="498348" y="1637808"/>
            <a:ext cx="6247892" cy="3521242"/>
          </a:xfrm>
          <a:prstGeom prst="rect">
            <a:avLst/>
          </a:prstGeom>
        </p:spPr>
      </p:pic>
    </p:spTree>
    <p:extLst>
      <p:ext uri="{BB962C8B-B14F-4D97-AF65-F5344CB8AC3E}">
        <p14:creationId xmlns:p14="http://schemas.microsoft.com/office/powerpoint/2010/main" val="28659142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5028-D0BD-4931-94F2-C58C74050BAB}"/>
              </a:ext>
            </a:extLst>
          </p:cNvPr>
          <p:cNvSpPr>
            <a:spLocks noGrp="1"/>
          </p:cNvSpPr>
          <p:nvPr>
            <p:ph type="title"/>
          </p:nvPr>
        </p:nvSpPr>
        <p:spPr>
          <a:xfrm>
            <a:off x="498348" y="521208"/>
            <a:ext cx="9976104" cy="590931"/>
          </a:xfrm>
        </p:spPr>
        <p:txBody>
          <a:bodyPr wrap="square" anchor="b">
            <a:normAutofit/>
          </a:bodyPr>
          <a:lstStyle/>
          <a:p>
            <a:r>
              <a:rPr lang="en-US" dirty="0"/>
              <a:t>Closing Thoughts</a:t>
            </a:r>
          </a:p>
        </p:txBody>
      </p:sp>
      <p:pic>
        <p:nvPicPr>
          <p:cNvPr id="8" name="Picture 7" descr="People in a party">
            <a:extLst>
              <a:ext uri="{FF2B5EF4-FFF2-40B4-BE49-F238E27FC236}">
                <a16:creationId xmlns:a16="http://schemas.microsoft.com/office/drawing/2014/main" id="{3BD80441-1721-477E-BD05-47A8AAEE65A3}"/>
              </a:ext>
            </a:extLst>
          </p:cNvPr>
          <p:cNvPicPr>
            <a:picLocks noChangeAspect="1"/>
          </p:cNvPicPr>
          <p:nvPr/>
        </p:nvPicPr>
        <p:blipFill rotWithShape="1">
          <a:blip r:embed="rId3"/>
          <a:srcRect t="33200" r="1" b="5014"/>
          <a:stretch/>
        </p:blipFill>
        <p:spPr>
          <a:xfrm>
            <a:off x="512064" y="1650457"/>
            <a:ext cx="9948672" cy="3718925"/>
          </a:xfrm>
          <a:prstGeom prst="rect">
            <a:avLst/>
          </a:prstGeom>
          <a:noFill/>
        </p:spPr>
      </p:pic>
      <p:sp>
        <p:nvSpPr>
          <p:cNvPr id="4" name="Text Placeholder 3">
            <a:extLst>
              <a:ext uri="{FF2B5EF4-FFF2-40B4-BE49-F238E27FC236}">
                <a16:creationId xmlns:a16="http://schemas.microsoft.com/office/drawing/2014/main" id="{546994DD-4FEE-4829-8F43-AB2C2AEEBE94}"/>
              </a:ext>
            </a:extLst>
          </p:cNvPr>
          <p:cNvSpPr>
            <a:spLocks noGrp="1"/>
          </p:cNvSpPr>
          <p:nvPr>
            <p:ph type="body" sz="quarter" idx="10"/>
          </p:nvPr>
        </p:nvSpPr>
        <p:spPr>
          <a:xfrm>
            <a:off x="498348" y="1088136"/>
            <a:ext cx="9976104" cy="525463"/>
          </a:xfrm>
        </p:spPr>
        <p:txBody>
          <a:bodyPr wrap="square" anchor="t">
            <a:normAutofit/>
          </a:bodyPr>
          <a:lstStyle/>
          <a:p>
            <a:r>
              <a:rPr lang="en-US" dirty="0"/>
              <a:t>Humans as a System?</a:t>
            </a:r>
          </a:p>
        </p:txBody>
      </p:sp>
    </p:spTree>
    <p:extLst>
      <p:ext uri="{BB962C8B-B14F-4D97-AF65-F5344CB8AC3E}">
        <p14:creationId xmlns:p14="http://schemas.microsoft.com/office/powerpoint/2010/main" val="413960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Tree>
    <p:extLst>
      <p:ext uri="{BB962C8B-B14F-4D97-AF65-F5344CB8AC3E}">
        <p14:creationId xmlns:p14="http://schemas.microsoft.com/office/powerpoint/2010/main" val="12469133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17529"/>
            <a:ext cx="10972800" cy="369534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9" name="Picture 68">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5513833"/>
            <a:ext cx="10972800" cy="668655"/>
          </a:xfrm>
          <a:prstGeom prst="rect">
            <a:avLst/>
          </a:prstGeom>
        </p:spPr>
      </p:pic>
      <p:cxnSp>
        <p:nvCxnSpPr>
          <p:cNvPr id="71" name="Straight Connector 70">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515571"/>
            <a:ext cx="109728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4C12901-9FCC-461E-A64A-89B4791235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8506" y="1662379"/>
            <a:ext cx="8646770"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5" name="Rectangle 74">
            <a:extLst>
              <a:ext uri="{FF2B5EF4-FFF2-40B4-BE49-F238E27FC236}">
                <a16:creationId xmlns:a16="http://schemas.microsoft.com/office/drawing/2014/main" id="{FD6EDB49-211E-499D-9A08-6C5FF3D06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972526" cy="6172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77" name="Rectangle 76">
            <a:extLst>
              <a:ext uri="{FF2B5EF4-FFF2-40B4-BE49-F238E27FC236}">
                <a16:creationId xmlns:a16="http://schemas.microsoft.com/office/drawing/2014/main" id="{38F9F37E-D3CF-4F3D-96C2-25307819D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17529"/>
            <a:ext cx="10972800" cy="369534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79" name="Rectangle 78">
            <a:extLst>
              <a:ext uri="{FF2B5EF4-FFF2-40B4-BE49-F238E27FC236}">
                <a16:creationId xmlns:a16="http://schemas.microsoft.com/office/drawing/2014/main" id="{C5FFF17D-767C-40E7-8C89-962F1F54B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997" y="574658"/>
            <a:ext cx="9814806" cy="4359095"/>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81" name="Rectangle 80">
            <a:extLst>
              <a:ext uri="{FF2B5EF4-FFF2-40B4-BE49-F238E27FC236}">
                <a16:creationId xmlns:a16="http://schemas.microsoft.com/office/drawing/2014/main" id="{E69F39E1-619D-4D9E-8823-8BD8CC320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4" y="779100"/>
            <a:ext cx="9406433" cy="3950208"/>
          </a:xfrm>
          <a:prstGeom prst="rect">
            <a:avLst/>
          </a:prstGeom>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1002">
            <a:schemeClr val="dk2"/>
          </a:fillRef>
          <a:effectRef idx="2">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83" name="Rectangle 82">
            <a:extLst>
              <a:ext uri="{FF2B5EF4-FFF2-40B4-BE49-F238E27FC236}">
                <a16:creationId xmlns:a16="http://schemas.microsoft.com/office/drawing/2014/main" id="{C8C53F47-DF50-454F-A5A6-6B969748D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1317" y="927233"/>
            <a:ext cx="9110167" cy="3653942"/>
          </a:xfrm>
          <a:prstGeom prst="rect">
            <a:avLst/>
          </a:prstGeom>
          <a:noFill/>
          <a:ln>
            <a:solidFill>
              <a:srgbClr val="DFD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a:endParaRPr lang="en-US">
              <a:solidFill>
                <a:prstClr val="white"/>
              </a:solidFill>
              <a:latin typeface="Gill Sans MT" panose="020B0502020104020203"/>
            </a:endParaRPr>
          </a:p>
        </p:txBody>
      </p:sp>
      <p:sp>
        <p:nvSpPr>
          <p:cNvPr id="2" name="Title 1">
            <a:extLst>
              <a:ext uri="{FF2B5EF4-FFF2-40B4-BE49-F238E27FC236}">
                <a16:creationId xmlns:a16="http://schemas.microsoft.com/office/drawing/2014/main" id="{13DDE902-0C6D-8D45-962E-302ABDE4FDA4}"/>
              </a:ext>
            </a:extLst>
          </p:cNvPr>
          <p:cNvSpPr>
            <a:spLocks noGrp="1"/>
          </p:cNvSpPr>
          <p:nvPr>
            <p:ph type="title"/>
          </p:nvPr>
        </p:nvSpPr>
        <p:spPr>
          <a:xfrm>
            <a:off x="1306422" y="1238448"/>
            <a:ext cx="8465302" cy="902691"/>
          </a:xfrm>
        </p:spPr>
        <p:txBody>
          <a:bodyPr vert="horz" lIns="91440" tIns="45720" rIns="91440" bIns="45720" rtlCol="0" anchor="ctr">
            <a:normAutofit/>
          </a:bodyPr>
          <a:lstStyle/>
          <a:p>
            <a:pPr algn="l" defTabSz="914391"/>
            <a:r>
              <a:rPr lang="en-US" sz="3200" dirty="0">
                <a:solidFill>
                  <a:srgbClr val="FFFFFF"/>
                </a:solidFill>
              </a:rPr>
              <a:t>Agenda – Part 3</a:t>
            </a:r>
          </a:p>
        </p:txBody>
      </p:sp>
      <p:sp>
        <p:nvSpPr>
          <p:cNvPr id="3" name="Content Placeholder 2">
            <a:extLst>
              <a:ext uri="{FF2B5EF4-FFF2-40B4-BE49-F238E27FC236}">
                <a16:creationId xmlns:a16="http://schemas.microsoft.com/office/drawing/2014/main" id="{BC9C6C09-1E64-CA4F-8494-490CAA3DF388}"/>
              </a:ext>
            </a:extLst>
          </p:cNvPr>
          <p:cNvSpPr>
            <a:spLocks noGrp="1"/>
          </p:cNvSpPr>
          <p:nvPr>
            <p:ph idx="1"/>
          </p:nvPr>
        </p:nvSpPr>
        <p:spPr>
          <a:xfrm>
            <a:off x="1306422" y="2086313"/>
            <a:ext cx="8465302" cy="2295393"/>
          </a:xfrm>
        </p:spPr>
        <p:txBody>
          <a:bodyPr vert="horz" lIns="91440" tIns="45720" rIns="91440" bIns="45720" rtlCol="0" anchor="t">
            <a:normAutofit/>
          </a:bodyPr>
          <a:lstStyle/>
          <a:p>
            <a:pPr marL="457196" indent="-228597" defTabSz="914391">
              <a:lnSpc>
                <a:spcPct val="110000"/>
              </a:lnSpc>
              <a:buClr>
                <a:schemeClr val="accent1"/>
              </a:buClr>
              <a:buFont typeface="Arial" panose="020B0604020202020204" pitchFamily="34" charset="0"/>
              <a:buChar char="•"/>
            </a:pPr>
            <a:r>
              <a:rPr lang="en-US" sz="2160" dirty="0">
                <a:solidFill>
                  <a:srgbClr val="FFFFFF"/>
                </a:solidFill>
              </a:rPr>
              <a:t>Data Quality</a:t>
            </a:r>
          </a:p>
          <a:p>
            <a:pPr marL="457196" indent="-228597" defTabSz="914391">
              <a:lnSpc>
                <a:spcPct val="110000"/>
              </a:lnSpc>
              <a:buClr>
                <a:schemeClr val="accent1"/>
              </a:buClr>
              <a:buFont typeface="Arial" panose="020B0604020202020204" pitchFamily="34" charset="0"/>
              <a:buChar char="•"/>
            </a:pPr>
            <a:r>
              <a:rPr lang="en-US" sz="2160" dirty="0">
                <a:solidFill>
                  <a:srgbClr val="FFFFFF"/>
                </a:solidFill>
              </a:rPr>
              <a:t>Interactive Dashboards</a:t>
            </a:r>
          </a:p>
          <a:p>
            <a:pPr marL="457196" indent="-228597" defTabSz="914391">
              <a:lnSpc>
                <a:spcPct val="110000"/>
              </a:lnSpc>
              <a:buClr>
                <a:schemeClr val="accent1"/>
              </a:buClr>
              <a:buFont typeface="Arial" panose="020B0604020202020204" pitchFamily="34" charset="0"/>
              <a:buChar char="•"/>
            </a:pPr>
            <a:r>
              <a:rPr lang="en-US" sz="2160" dirty="0" err="1">
                <a:solidFill>
                  <a:srgbClr val="FFFFFF"/>
                </a:solidFill>
              </a:rPr>
              <a:t>Plotly</a:t>
            </a:r>
            <a:endParaRPr lang="en-US" sz="2160" dirty="0">
              <a:solidFill>
                <a:srgbClr val="FFFFFF"/>
              </a:solidFill>
            </a:endParaRPr>
          </a:p>
        </p:txBody>
      </p:sp>
      <p:pic>
        <p:nvPicPr>
          <p:cNvPr id="85" name="Picture 84">
            <a:extLst>
              <a:ext uri="{FF2B5EF4-FFF2-40B4-BE49-F238E27FC236}">
                <a16:creationId xmlns:a16="http://schemas.microsoft.com/office/drawing/2014/main" id="{6A26901A-BC62-4A3A-A07A-65E1F3DDDE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5513833"/>
            <a:ext cx="10972800" cy="668655"/>
          </a:xfrm>
          <a:prstGeom prst="rect">
            <a:avLst/>
          </a:prstGeom>
        </p:spPr>
      </p:pic>
    </p:spTree>
    <p:extLst>
      <p:ext uri="{BB962C8B-B14F-4D97-AF65-F5344CB8AC3E}">
        <p14:creationId xmlns:p14="http://schemas.microsoft.com/office/powerpoint/2010/main" val="15640531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74336" y="4224528"/>
            <a:ext cx="5376672" cy="1373939"/>
          </a:xfrm>
        </p:spPr>
        <p:txBody>
          <a:bodyPr wrap="square" anchor="b">
            <a:normAutofit/>
          </a:bodyPr>
          <a:lstStyle/>
          <a:p>
            <a:r>
              <a:rPr lang="en-GB" dirty="0"/>
              <a:t>Data Quality</a:t>
            </a:r>
            <a:endParaRPr lang="en-US" dirty="0"/>
          </a:p>
        </p:txBody>
      </p:sp>
    </p:spTree>
    <p:extLst>
      <p:ext uri="{BB962C8B-B14F-4D97-AF65-F5344CB8AC3E}">
        <p14:creationId xmlns:p14="http://schemas.microsoft.com/office/powerpoint/2010/main" val="2281689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26390-E92F-4D42-8618-82A33F8B4B4C}"/>
              </a:ext>
            </a:extLst>
          </p:cNvPr>
          <p:cNvSpPr>
            <a:spLocks noGrp="1"/>
          </p:cNvSpPr>
          <p:nvPr>
            <p:ph type="title"/>
          </p:nvPr>
        </p:nvSpPr>
        <p:spPr>
          <a:xfrm>
            <a:off x="498348" y="521208"/>
            <a:ext cx="9976104" cy="590931"/>
          </a:xfrm>
        </p:spPr>
        <p:txBody>
          <a:bodyPr wrap="square" anchor="b">
            <a:normAutofit/>
          </a:bodyPr>
          <a:lstStyle/>
          <a:p>
            <a:r>
              <a:rPr lang="en-US" dirty="0"/>
              <a:t>Becoming a data Detective</a:t>
            </a:r>
          </a:p>
        </p:txBody>
      </p:sp>
      <p:pic>
        <p:nvPicPr>
          <p:cNvPr id="4" name="Picture 3" descr="Magnifying glass showing decling performance">
            <a:extLst>
              <a:ext uri="{FF2B5EF4-FFF2-40B4-BE49-F238E27FC236}">
                <a16:creationId xmlns:a16="http://schemas.microsoft.com/office/drawing/2014/main" id="{12ECCC34-E4ED-4114-BACC-AD69C7F7B8FC}"/>
              </a:ext>
            </a:extLst>
          </p:cNvPr>
          <p:cNvPicPr>
            <a:picLocks noChangeAspect="1"/>
          </p:cNvPicPr>
          <p:nvPr/>
        </p:nvPicPr>
        <p:blipFill rotWithShape="1">
          <a:blip r:embed="rId3"/>
          <a:srcRect t="15765" r="1" b="28234"/>
          <a:stretch/>
        </p:blipFill>
        <p:spPr>
          <a:xfrm>
            <a:off x="525780" y="1679067"/>
            <a:ext cx="9948672" cy="3718925"/>
          </a:xfrm>
          <a:prstGeom prst="rect">
            <a:avLst/>
          </a:prstGeom>
          <a:noFill/>
        </p:spPr>
      </p:pic>
      <p:sp>
        <p:nvSpPr>
          <p:cNvPr id="9" name="Text Placeholder 3">
            <a:extLst>
              <a:ext uri="{FF2B5EF4-FFF2-40B4-BE49-F238E27FC236}">
                <a16:creationId xmlns:a16="http://schemas.microsoft.com/office/drawing/2014/main" id="{509BB52E-7156-4C31-A7A1-D1BFA3333952}"/>
              </a:ext>
            </a:extLst>
          </p:cNvPr>
          <p:cNvSpPr>
            <a:spLocks noGrp="1"/>
          </p:cNvSpPr>
          <p:nvPr>
            <p:ph type="body" sz="quarter" idx="10"/>
          </p:nvPr>
        </p:nvSpPr>
        <p:spPr>
          <a:xfrm>
            <a:off x="498348" y="1088136"/>
            <a:ext cx="9976104" cy="525463"/>
          </a:xfrm>
        </p:spPr>
        <p:txBody>
          <a:bodyPr wrap="square" anchor="t">
            <a:normAutofit/>
          </a:bodyPr>
          <a:lstStyle/>
          <a:p>
            <a:r>
              <a:rPr lang="en-US" dirty="0"/>
              <a:t>What is wrong with the following data?</a:t>
            </a:r>
          </a:p>
        </p:txBody>
      </p:sp>
    </p:spTree>
    <p:extLst>
      <p:ext uri="{BB962C8B-B14F-4D97-AF65-F5344CB8AC3E}">
        <p14:creationId xmlns:p14="http://schemas.microsoft.com/office/powerpoint/2010/main" val="21102877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North America Temperature</a:t>
            </a:r>
          </a:p>
        </p:txBody>
      </p:sp>
      <p:graphicFrame>
        <p:nvGraphicFramePr>
          <p:cNvPr id="7" name="Table 7">
            <a:extLst>
              <a:ext uri="{FF2B5EF4-FFF2-40B4-BE49-F238E27FC236}">
                <a16:creationId xmlns:a16="http://schemas.microsoft.com/office/drawing/2014/main" id="{12180896-6CBE-45E3-8063-29AFF983FC63}"/>
              </a:ext>
            </a:extLst>
          </p:cNvPr>
          <p:cNvGraphicFramePr>
            <a:graphicFrameLocks noGrp="1"/>
          </p:cNvGraphicFramePr>
          <p:nvPr>
            <p:extLst>
              <p:ext uri="{D42A27DB-BD31-4B8C-83A1-F6EECF244321}">
                <p14:modId xmlns:p14="http://schemas.microsoft.com/office/powerpoint/2010/main" val="946675451"/>
              </p:ext>
            </p:extLst>
          </p:nvPr>
        </p:nvGraphicFramePr>
        <p:xfrm>
          <a:off x="1828800" y="2258786"/>
          <a:ext cx="7315200" cy="2494280"/>
        </p:xfrm>
        <a:graphic>
          <a:graphicData uri="http://schemas.openxmlformats.org/drawingml/2006/table">
            <a:tbl>
              <a:tblPr firstRow="1" bandRow="1">
                <a:effectLst>
                  <a:outerShdw blurRad="50800" dist="38100" dir="8100000" algn="tr" rotWithShape="0">
                    <a:prstClr val="black">
                      <a:alpha val="40000"/>
                    </a:prstClr>
                  </a:outerShdw>
                </a:effectLst>
                <a:tableStyleId>{5C22544A-7EE6-4342-B048-85BDC9FD1C3A}</a:tableStyleId>
              </a:tblPr>
              <a:tblGrid>
                <a:gridCol w="1828800">
                  <a:extLst>
                    <a:ext uri="{9D8B030D-6E8A-4147-A177-3AD203B41FA5}">
                      <a16:colId xmlns:a16="http://schemas.microsoft.com/office/drawing/2014/main" val="2209918241"/>
                    </a:ext>
                  </a:extLst>
                </a:gridCol>
                <a:gridCol w="1828800">
                  <a:extLst>
                    <a:ext uri="{9D8B030D-6E8A-4147-A177-3AD203B41FA5}">
                      <a16:colId xmlns:a16="http://schemas.microsoft.com/office/drawing/2014/main" val="567234341"/>
                    </a:ext>
                  </a:extLst>
                </a:gridCol>
                <a:gridCol w="1828800">
                  <a:extLst>
                    <a:ext uri="{9D8B030D-6E8A-4147-A177-3AD203B41FA5}">
                      <a16:colId xmlns:a16="http://schemas.microsoft.com/office/drawing/2014/main" val="490562273"/>
                    </a:ext>
                  </a:extLst>
                </a:gridCol>
                <a:gridCol w="1828800">
                  <a:extLst>
                    <a:ext uri="{9D8B030D-6E8A-4147-A177-3AD203B41FA5}">
                      <a16:colId xmlns:a16="http://schemas.microsoft.com/office/drawing/2014/main" val="2981185800"/>
                    </a:ext>
                  </a:extLst>
                </a:gridCol>
              </a:tblGrid>
              <a:tr h="370840">
                <a:tc>
                  <a:txBody>
                    <a:bodyPr/>
                    <a:lstStyle/>
                    <a:p>
                      <a:pPr algn="ctr"/>
                      <a:r>
                        <a:rPr lang="en-US" dirty="0"/>
                        <a:t>Temperature</a:t>
                      </a:r>
                    </a:p>
                  </a:txBody>
                  <a:tcPr anchor="ctr"/>
                </a:tc>
                <a:tc>
                  <a:txBody>
                    <a:bodyPr/>
                    <a:lstStyle/>
                    <a:p>
                      <a:pPr algn="ctr"/>
                      <a:r>
                        <a:rPr lang="en-US" dirty="0"/>
                        <a:t>Mexico City, Mexico</a:t>
                      </a:r>
                    </a:p>
                  </a:txBody>
                  <a:tcPr anchor="ctr"/>
                </a:tc>
                <a:tc>
                  <a:txBody>
                    <a:bodyPr/>
                    <a:lstStyle/>
                    <a:p>
                      <a:pPr algn="ctr"/>
                      <a:r>
                        <a:rPr lang="en-US" dirty="0"/>
                        <a:t>Washington, DC, USA</a:t>
                      </a:r>
                    </a:p>
                  </a:txBody>
                  <a:tcPr anchor="ctr"/>
                </a:tc>
                <a:tc>
                  <a:txBody>
                    <a:bodyPr/>
                    <a:lstStyle/>
                    <a:p>
                      <a:pPr algn="ctr"/>
                      <a:r>
                        <a:rPr lang="en-US" dirty="0"/>
                        <a:t>Ottawa, Canada</a:t>
                      </a:r>
                    </a:p>
                  </a:txBody>
                  <a:tcPr anchor="ctr"/>
                </a:tc>
                <a:extLst>
                  <a:ext uri="{0D108BD9-81ED-4DB2-BD59-A6C34878D82A}">
                    <a16:rowId xmlns:a16="http://schemas.microsoft.com/office/drawing/2014/main" val="3269825206"/>
                  </a:ext>
                </a:extLst>
              </a:tr>
              <a:tr h="370840">
                <a:tc>
                  <a:txBody>
                    <a:bodyPr/>
                    <a:lstStyle/>
                    <a:p>
                      <a:pPr algn="ctr"/>
                      <a:r>
                        <a:rPr lang="en-US" dirty="0">
                          <a:solidFill>
                            <a:sysClr val="windowText" lastClr="000000"/>
                          </a:solidFill>
                        </a:rPr>
                        <a:t>Average</a:t>
                      </a:r>
                    </a:p>
                  </a:txBody>
                  <a:tcPr anchor="ctr"/>
                </a:tc>
                <a:tc>
                  <a:txBody>
                    <a:bodyPr/>
                    <a:lstStyle/>
                    <a:p>
                      <a:pPr algn="ctr"/>
                      <a:r>
                        <a:rPr lang="en-US" dirty="0">
                          <a:solidFill>
                            <a:sysClr val="windowText" lastClr="000000"/>
                          </a:solidFill>
                        </a:rPr>
                        <a:t>14</a:t>
                      </a:r>
                    </a:p>
                  </a:txBody>
                  <a:tcPr anchor="ctr"/>
                </a:tc>
                <a:tc>
                  <a:txBody>
                    <a:bodyPr/>
                    <a:lstStyle/>
                    <a:p>
                      <a:pPr algn="ctr"/>
                      <a:r>
                        <a:rPr lang="en-US" dirty="0">
                          <a:solidFill>
                            <a:sysClr val="windowText" lastClr="000000"/>
                          </a:solidFill>
                        </a:rPr>
                        <a:t>36</a:t>
                      </a:r>
                    </a:p>
                  </a:txBody>
                  <a:tcPr anchor="ctr"/>
                </a:tc>
                <a:tc>
                  <a:txBody>
                    <a:bodyPr/>
                    <a:lstStyle/>
                    <a:p>
                      <a:pPr algn="ctr"/>
                      <a:r>
                        <a:rPr lang="en-US" dirty="0">
                          <a:solidFill>
                            <a:sysClr val="windowText" lastClr="000000"/>
                          </a:solidFill>
                        </a:rPr>
                        <a:t>-7</a:t>
                      </a:r>
                    </a:p>
                  </a:txBody>
                  <a:tcPr anchor="ctr"/>
                </a:tc>
                <a:extLst>
                  <a:ext uri="{0D108BD9-81ED-4DB2-BD59-A6C34878D82A}">
                    <a16:rowId xmlns:a16="http://schemas.microsoft.com/office/drawing/2014/main" val="693030114"/>
                  </a:ext>
                </a:extLst>
              </a:tr>
              <a:tr h="370840">
                <a:tc>
                  <a:txBody>
                    <a:bodyPr/>
                    <a:lstStyle/>
                    <a:p>
                      <a:pPr algn="ctr"/>
                      <a:r>
                        <a:rPr lang="en-US" dirty="0">
                          <a:solidFill>
                            <a:sysClr val="windowText" lastClr="000000"/>
                          </a:solidFill>
                        </a:rPr>
                        <a:t>Median</a:t>
                      </a:r>
                    </a:p>
                  </a:txBody>
                  <a:tcPr anchor="ctr"/>
                </a:tc>
                <a:tc>
                  <a:txBody>
                    <a:bodyPr/>
                    <a:lstStyle/>
                    <a:p>
                      <a:pPr algn="ctr"/>
                      <a:r>
                        <a:rPr lang="en-US" dirty="0">
                          <a:solidFill>
                            <a:sysClr val="windowText" lastClr="000000"/>
                          </a:solidFill>
                        </a:rPr>
                        <a:t>12</a:t>
                      </a:r>
                    </a:p>
                  </a:txBody>
                  <a:tcPr anchor="ctr"/>
                </a:tc>
                <a:tc>
                  <a:txBody>
                    <a:bodyPr/>
                    <a:lstStyle/>
                    <a:p>
                      <a:pPr algn="ctr"/>
                      <a:r>
                        <a:rPr lang="en-US" dirty="0">
                          <a:solidFill>
                            <a:sysClr val="windowText" lastClr="000000"/>
                          </a:solidFill>
                        </a:rPr>
                        <a:t>37</a:t>
                      </a:r>
                    </a:p>
                  </a:txBody>
                  <a:tcPr anchor="ctr"/>
                </a:tc>
                <a:tc>
                  <a:txBody>
                    <a:bodyPr/>
                    <a:lstStyle/>
                    <a:p>
                      <a:pPr algn="ctr"/>
                      <a:r>
                        <a:rPr lang="en-US" dirty="0">
                          <a:solidFill>
                            <a:sysClr val="windowText" lastClr="000000"/>
                          </a:solidFill>
                        </a:rPr>
                        <a:t>-8</a:t>
                      </a:r>
                    </a:p>
                  </a:txBody>
                  <a:tcPr anchor="ctr"/>
                </a:tc>
                <a:extLst>
                  <a:ext uri="{0D108BD9-81ED-4DB2-BD59-A6C34878D82A}">
                    <a16:rowId xmlns:a16="http://schemas.microsoft.com/office/drawing/2014/main" val="1706156325"/>
                  </a:ext>
                </a:extLst>
              </a:tr>
              <a:tr h="370840">
                <a:tc>
                  <a:txBody>
                    <a:bodyPr/>
                    <a:lstStyle/>
                    <a:p>
                      <a:pPr algn="ctr"/>
                      <a:r>
                        <a:rPr lang="en-US" dirty="0">
                          <a:solidFill>
                            <a:sysClr val="windowText" lastClr="000000"/>
                          </a:solidFill>
                        </a:rPr>
                        <a:t>Mode</a:t>
                      </a:r>
                    </a:p>
                  </a:txBody>
                  <a:tcPr anchor="ctr"/>
                </a:tc>
                <a:tc>
                  <a:txBody>
                    <a:bodyPr/>
                    <a:lstStyle/>
                    <a:p>
                      <a:pPr algn="ctr"/>
                      <a:r>
                        <a:rPr lang="en-US" dirty="0">
                          <a:solidFill>
                            <a:sysClr val="windowText" lastClr="000000"/>
                          </a:solidFill>
                        </a:rPr>
                        <a:t>12</a:t>
                      </a:r>
                    </a:p>
                  </a:txBody>
                  <a:tcPr anchor="ctr"/>
                </a:tc>
                <a:tc>
                  <a:txBody>
                    <a:bodyPr/>
                    <a:lstStyle/>
                    <a:p>
                      <a:pPr algn="ctr"/>
                      <a:r>
                        <a:rPr lang="en-US" dirty="0">
                          <a:solidFill>
                            <a:sysClr val="windowText" lastClr="000000"/>
                          </a:solidFill>
                        </a:rPr>
                        <a:t>36</a:t>
                      </a:r>
                    </a:p>
                  </a:txBody>
                  <a:tcPr anchor="ctr"/>
                </a:tc>
                <a:tc>
                  <a:txBody>
                    <a:bodyPr/>
                    <a:lstStyle/>
                    <a:p>
                      <a:pPr algn="ctr"/>
                      <a:r>
                        <a:rPr lang="en-US" dirty="0">
                          <a:solidFill>
                            <a:sysClr val="windowText" lastClr="000000"/>
                          </a:solidFill>
                        </a:rPr>
                        <a:t>-8</a:t>
                      </a:r>
                    </a:p>
                  </a:txBody>
                  <a:tcPr anchor="ctr"/>
                </a:tc>
                <a:extLst>
                  <a:ext uri="{0D108BD9-81ED-4DB2-BD59-A6C34878D82A}">
                    <a16:rowId xmlns:a16="http://schemas.microsoft.com/office/drawing/2014/main" val="1782969194"/>
                  </a:ext>
                </a:extLst>
              </a:tr>
              <a:tr h="370840">
                <a:tc>
                  <a:txBody>
                    <a:bodyPr/>
                    <a:lstStyle/>
                    <a:p>
                      <a:pPr algn="ctr"/>
                      <a:r>
                        <a:rPr lang="en-US" dirty="0">
                          <a:solidFill>
                            <a:sysClr val="windowText" lastClr="000000"/>
                          </a:solidFill>
                        </a:rPr>
                        <a:t>Min</a:t>
                      </a:r>
                    </a:p>
                  </a:txBody>
                  <a:tcPr anchor="ctr"/>
                </a:tc>
                <a:tc>
                  <a:txBody>
                    <a:bodyPr/>
                    <a:lstStyle/>
                    <a:p>
                      <a:pPr algn="ctr"/>
                      <a:r>
                        <a:rPr lang="en-US" dirty="0">
                          <a:solidFill>
                            <a:sysClr val="windowText" lastClr="000000"/>
                          </a:solidFill>
                        </a:rPr>
                        <a:t>5</a:t>
                      </a:r>
                    </a:p>
                  </a:txBody>
                  <a:tcPr anchor="ctr"/>
                </a:tc>
                <a:tc>
                  <a:txBody>
                    <a:bodyPr/>
                    <a:lstStyle/>
                    <a:p>
                      <a:pPr algn="ctr"/>
                      <a:r>
                        <a:rPr lang="en-US" dirty="0">
                          <a:solidFill>
                            <a:sysClr val="windowText" lastClr="000000"/>
                          </a:solidFill>
                        </a:rPr>
                        <a:t>25</a:t>
                      </a:r>
                    </a:p>
                  </a:txBody>
                  <a:tcPr anchor="ctr"/>
                </a:tc>
                <a:tc>
                  <a:txBody>
                    <a:bodyPr/>
                    <a:lstStyle/>
                    <a:p>
                      <a:pPr algn="ctr"/>
                      <a:r>
                        <a:rPr lang="en-US" dirty="0">
                          <a:solidFill>
                            <a:sysClr val="windowText" lastClr="000000"/>
                          </a:solidFill>
                        </a:rPr>
                        <a:t>-14</a:t>
                      </a:r>
                    </a:p>
                  </a:txBody>
                  <a:tcPr anchor="ctr"/>
                </a:tc>
                <a:extLst>
                  <a:ext uri="{0D108BD9-81ED-4DB2-BD59-A6C34878D82A}">
                    <a16:rowId xmlns:a16="http://schemas.microsoft.com/office/drawing/2014/main" val="2985436436"/>
                  </a:ext>
                </a:extLst>
              </a:tr>
              <a:tr h="370840">
                <a:tc>
                  <a:txBody>
                    <a:bodyPr/>
                    <a:lstStyle/>
                    <a:p>
                      <a:pPr algn="ctr"/>
                      <a:r>
                        <a:rPr lang="en-US" dirty="0">
                          <a:solidFill>
                            <a:sysClr val="windowText" lastClr="000000"/>
                          </a:solidFill>
                        </a:rPr>
                        <a:t>Max</a:t>
                      </a:r>
                    </a:p>
                  </a:txBody>
                  <a:tcPr anchor="ctr"/>
                </a:tc>
                <a:tc>
                  <a:txBody>
                    <a:bodyPr/>
                    <a:lstStyle/>
                    <a:p>
                      <a:pPr algn="ctr"/>
                      <a:r>
                        <a:rPr lang="en-US" dirty="0">
                          <a:solidFill>
                            <a:sysClr val="windowText" lastClr="000000"/>
                          </a:solidFill>
                        </a:rPr>
                        <a:t>22</a:t>
                      </a:r>
                    </a:p>
                  </a:txBody>
                  <a:tcPr anchor="ctr"/>
                </a:tc>
                <a:tc>
                  <a:txBody>
                    <a:bodyPr/>
                    <a:lstStyle/>
                    <a:p>
                      <a:pPr algn="ctr"/>
                      <a:r>
                        <a:rPr lang="en-US" dirty="0">
                          <a:solidFill>
                            <a:sysClr val="windowText" lastClr="000000"/>
                          </a:solidFill>
                        </a:rPr>
                        <a:t>43</a:t>
                      </a:r>
                    </a:p>
                  </a:txBody>
                  <a:tcPr anchor="ctr"/>
                </a:tc>
                <a:tc>
                  <a:txBody>
                    <a:bodyPr/>
                    <a:lstStyle/>
                    <a:p>
                      <a:pPr algn="ctr"/>
                      <a:r>
                        <a:rPr lang="en-US" dirty="0">
                          <a:solidFill>
                            <a:sysClr val="windowText" lastClr="000000"/>
                          </a:solidFill>
                        </a:rPr>
                        <a:t>-5</a:t>
                      </a:r>
                    </a:p>
                  </a:txBody>
                  <a:tcPr anchor="ctr"/>
                </a:tc>
                <a:extLst>
                  <a:ext uri="{0D108BD9-81ED-4DB2-BD59-A6C34878D82A}">
                    <a16:rowId xmlns:a16="http://schemas.microsoft.com/office/drawing/2014/main" val="2332520145"/>
                  </a:ext>
                </a:extLst>
              </a:tr>
            </a:tbl>
          </a:graphicData>
        </a:graphic>
      </p:graphicFrame>
    </p:spTree>
    <p:extLst>
      <p:ext uri="{BB962C8B-B14F-4D97-AF65-F5344CB8AC3E}">
        <p14:creationId xmlns:p14="http://schemas.microsoft.com/office/powerpoint/2010/main" val="1135618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Candy Bars Eaten in a Day</a:t>
            </a:r>
          </a:p>
        </p:txBody>
      </p:sp>
      <mc:AlternateContent xmlns:mc="http://schemas.openxmlformats.org/markup-compatibility/2006" xmlns:cx1="http://schemas.microsoft.com/office/drawing/2015/9/8/chartex">
        <mc:Choice Requires="cx1">
          <p:graphicFrame>
            <p:nvGraphicFramePr>
              <p:cNvPr id="6" name="Chart 5">
                <a:extLst>
                  <a:ext uri="{FF2B5EF4-FFF2-40B4-BE49-F238E27FC236}">
                    <a16:creationId xmlns:a16="http://schemas.microsoft.com/office/drawing/2014/main" id="{04FD8BE2-243B-43BD-8FF8-D87B0C1BC89B}"/>
                  </a:ext>
                </a:extLst>
              </p:cNvPr>
              <p:cNvGraphicFramePr/>
              <p:nvPr>
                <p:extLst>
                  <p:ext uri="{D42A27DB-BD31-4B8C-83A1-F6EECF244321}">
                    <p14:modId xmlns:p14="http://schemas.microsoft.com/office/powerpoint/2010/main" val="2347576150"/>
                  </p:ext>
                </p:extLst>
              </p:nvPr>
            </p:nvGraphicFramePr>
            <p:xfrm>
              <a:off x="1132114" y="1480456"/>
              <a:ext cx="8940800" cy="4044043"/>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6" name="Chart 5">
                <a:extLst>
                  <a:ext uri="{FF2B5EF4-FFF2-40B4-BE49-F238E27FC236}">
                    <a16:creationId xmlns:a16="http://schemas.microsoft.com/office/drawing/2014/main" id="{04FD8BE2-243B-43BD-8FF8-D87B0C1BC89B}"/>
                  </a:ext>
                </a:extLst>
              </p:cNvPr>
              <p:cNvPicPr>
                <a:picLocks noGrp="1" noRot="1" noChangeAspect="1" noMove="1" noResize="1" noEditPoints="1" noAdjustHandles="1" noChangeArrowheads="1" noChangeShapeType="1"/>
              </p:cNvPicPr>
              <p:nvPr/>
            </p:nvPicPr>
            <p:blipFill>
              <a:blip r:embed="rId4"/>
              <a:stretch>
                <a:fillRect/>
              </a:stretch>
            </p:blipFill>
            <p:spPr>
              <a:xfrm>
                <a:off x="1132114" y="1480456"/>
                <a:ext cx="8940800" cy="4044043"/>
              </a:xfrm>
              <a:prstGeom prst="rect">
                <a:avLst/>
              </a:prstGeom>
            </p:spPr>
          </p:pic>
        </mc:Fallback>
      </mc:AlternateContent>
      <p:sp>
        <p:nvSpPr>
          <p:cNvPr id="8" name="TextBox 7">
            <a:extLst>
              <a:ext uri="{FF2B5EF4-FFF2-40B4-BE49-F238E27FC236}">
                <a16:creationId xmlns:a16="http://schemas.microsoft.com/office/drawing/2014/main" id="{9CC0646B-F1AB-49A7-9023-BC9781C63420}"/>
              </a:ext>
            </a:extLst>
          </p:cNvPr>
          <p:cNvSpPr txBox="1"/>
          <p:nvPr/>
        </p:nvSpPr>
        <p:spPr>
          <a:xfrm rot="16200000">
            <a:off x="128985" y="3384383"/>
            <a:ext cx="1372492"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Frequency</a:t>
            </a:r>
          </a:p>
        </p:txBody>
      </p:sp>
      <p:sp>
        <p:nvSpPr>
          <p:cNvPr id="9" name="TextBox 8">
            <a:extLst>
              <a:ext uri="{FF2B5EF4-FFF2-40B4-BE49-F238E27FC236}">
                <a16:creationId xmlns:a16="http://schemas.microsoft.com/office/drawing/2014/main" id="{F9DF9838-1820-4BCE-8EB8-EEF53846C13E}"/>
              </a:ext>
            </a:extLst>
          </p:cNvPr>
          <p:cNvSpPr txBox="1"/>
          <p:nvPr/>
        </p:nvSpPr>
        <p:spPr>
          <a:xfrm>
            <a:off x="3811441" y="5619240"/>
            <a:ext cx="3456395"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Number of Candy Bars Eaten</a:t>
            </a:r>
          </a:p>
        </p:txBody>
      </p:sp>
    </p:spTree>
    <p:extLst>
      <p:ext uri="{BB962C8B-B14F-4D97-AF65-F5344CB8AC3E}">
        <p14:creationId xmlns:p14="http://schemas.microsoft.com/office/powerpoint/2010/main" val="7407870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Candy Bars Eaten in a Day</a:t>
            </a:r>
          </a:p>
        </p:txBody>
      </p:sp>
      <mc:AlternateContent xmlns:mc="http://schemas.openxmlformats.org/markup-compatibility/2006" xmlns:cx1="http://schemas.microsoft.com/office/drawing/2015/9/8/chartex">
        <mc:Choice Requires="cx1">
          <p:graphicFrame>
            <p:nvGraphicFramePr>
              <p:cNvPr id="6" name="Chart 5">
                <a:extLst>
                  <a:ext uri="{FF2B5EF4-FFF2-40B4-BE49-F238E27FC236}">
                    <a16:creationId xmlns:a16="http://schemas.microsoft.com/office/drawing/2014/main" id="{04FD8BE2-243B-43BD-8FF8-D87B0C1BC89B}"/>
                  </a:ext>
                </a:extLst>
              </p:cNvPr>
              <p:cNvGraphicFramePr/>
              <p:nvPr>
                <p:extLst>
                  <p:ext uri="{D42A27DB-BD31-4B8C-83A1-F6EECF244321}">
                    <p14:modId xmlns:p14="http://schemas.microsoft.com/office/powerpoint/2010/main" val="3289937558"/>
                  </p:ext>
                </p:extLst>
              </p:nvPr>
            </p:nvGraphicFramePr>
            <p:xfrm>
              <a:off x="1132114" y="1480456"/>
              <a:ext cx="8940800" cy="4044043"/>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6" name="Chart 5">
                <a:extLst>
                  <a:ext uri="{FF2B5EF4-FFF2-40B4-BE49-F238E27FC236}">
                    <a16:creationId xmlns:a16="http://schemas.microsoft.com/office/drawing/2014/main" id="{04FD8BE2-243B-43BD-8FF8-D87B0C1BC89B}"/>
                  </a:ext>
                </a:extLst>
              </p:cNvPr>
              <p:cNvPicPr>
                <a:picLocks noGrp="1" noRot="1" noChangeAspect="1" noMove="1" noResize="1" noEditPoints="1" noAdjustHandles="1" noChangeArrowheads="1" noChangeShapeType="1"/>
              </p:cNvPicPr>
              <p:nvPr/>
            </p:nvPicPr>
            <p:blipFill>
              <a:blip r:embed="rId4"/>
              <a:stretch>
                <a:fillRect/>
              </a:stretch>
            </p:blipFill>
            <p:spPr>
              <a:xfrm>
                <a:off x="1132114" y="1480456"/>
                <a:ext cx="8940800" cy="4044043"/>
              </a:xfrm>
              <a:prstGeom prst="rect">
                <a:avLst/>
              </a:prstGeom>
            </p:spPr>
          </p:pic>
        </mc:Fallback>
      </mc:AlternateContent>
      <p:sp>
        <p:nvSpPr>
          <p:cNvPr id="8" name="TextBox 7">
            <a:extLst>
              <a:ext uri="{FF2B5EF4-FFF2-40B4-BE49-F238E27FC236}">
                <a16:creationId xmlns:a16="http://schemas.microsoft.com/office/drawing/2014/main" id="{9CC0646B-F1AB-49A7-9023-BC9781C63420}"/>
              </a:ext>
            </a:extLst>
          </p:cNvPr>
          <p:cNvSpPr txBox="1"/>
          <p:nvPr/>
        </p:nvSpPr>
        <p:spPr>
          <a:xfrm rot="16200000">
            <a:off x="128985" y="3384383"/>
            <a:ext cx="1372492"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Frequency</a:t>
            </a:r>
          </a:p>
        </p:txBody>
      </p:sp>
      <p:sp>
        <p:nvSpPr>
          <p:cNvPr id="9" name="TextBox 8">
            <a:extLst>
              <a:ext uri="{FF2B5EF4-FFF2-40B4-BE49-F238E27FC236}">
                <a16:creationId xmlns:a16="http://schemas.microsoft.com/office/drawing/2014/main" id="{F9DF9838-1820-4BCE-8EB8-EEF53846C13E}"/>
              </a:ext>
            </a:extLst>
          </p:cNvPr>
          <p:cNvSpPr txBox="1"/>
          <p:nvPr/>
        </p:nvSpPr>
        <p:spPr>
          <a:xfrm>
            <a:off x="3811441" y="5619240"/>
            <a:ext cx="3456395"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Number of Candy Bars Eaten</a:t>
            </a:r>
          </a:p>
        </p:txBody>
      </p:sp>
    </p:spTree>
    <p:extLst>
      <p:ext uri="{BB962C8B-B14F-4D97-AF65-F5344CB8AC3E}">
        <p14:creationId xmlns:p14="http://schemas.microsoft.com/office/powerpoint/2010/main" val="1828450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3A619-9EAA-4AA8-9583-E9B8B2A64FFB}"/>
              </a:ext>
            </a:extLst>
          </p:cNvPr>
          <p:cNvSpPr>
            <a:spLocks noGrp="1"/>
          </p:cNvSpPr>
          <p:nvPr>
            <p:ph type="title"/>
          </p:nvPr>
        </p:nvSpPr>
        <p:spPr/>
        <p:txBody>
          <a:bodyPr/>
          <a:lstStyle/>
          <a:p>
            <a:r>
              <a:rPr lang="en-US" dirty="0"/>
              <a:t>What is Wrong with This data?</a:t>
            </a:r>
          </a:p>
        </p:txBody>
      </p:sp>
      <p:sp>
        <p:nvSpPr>
          <p:cNvPr id="4" name="Text Placeholder 3">
            <a:extLst>
              <a:ext uri="{FF2B5EF4-FFF2-40B4-BE49-F238E27FC236}">
                <a16:creationId xmlns:a16="http://schemas.microsoft.com/office/drawing/2014/main" id="{4F1366E6-4B6A-45D2-8517-D769DBC5A67E}"/>
              </a:ext>
            </a:extLst>
          </p:cNvPr>
          <p:cNvSpPr>
            <a:spLocks noGrp="1"/>
          </p:cNvSpPr>
          <p:nvPr>
            <p:ph type="body" sz="quarter" idx="10"/>
          </p:nvPr>
        </p:nvSpPr>
        <p:spPr/>
        <p:txBody>
          <a:bodyPr/>
          <a:lstStyle/>
          <a:p>
            <a:r>
              <a:rPr lang="en-US" dirty="0"/>
              <a:t>Hours Playing Video Games</a:t>
            </a:r>
          </a:p>
        </p:txBody>
      </p:sp>
      <p:sp>
        <p:nvSpPr>
          <p:cNvPr id="8" name="TextBox 7">
            <a:extLst>
              <a:ext uri="{FF2B5EF4-FFF2-40B4-BE49-F238E27FC236}">
                <a16:creationId xmlns:a16="http://schemas.microsoft.com/office/drawing/2014/main" id="{9CC0646B-F1AB-49A7-9023-BC9781C63420}"/>
              </a:ext>
            </a:extLst>
          </p:cNvPr>
          <p:cNvSpPr txBox="1"/>
          <p:nvPr/>
        </p:nvSpPr>
        <p:spPr>
          <a:xfrm rot="16200000">
            <a:off x="624994" y="3384382"/>
            <a:ext cx="1672253"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Hours Played</a:t>
            </a:r>
          </a:p>
        </p:txBody>
      </p:sp>
      <p:sp>
        <p:nvSpPr>
          <p:cNvPr id="9" name="TextBox 8">
            <a:extLst>
              <a:ext uri="{FF2B5EF4-FFF2-40B4-BE49-F238E27FC236}">
                <a16:creationId xmlns:a16="http://schemas.microsoft.com/office/drawing/2014/main" id="{F9DF9838-1820-4BCE-8EB8-EEF53846C13E}"/>
              </a:ext>
            </a:extLst>
          </p:cNvPr>
          <p:cNvSpPr txBox="1"/>
          <p:nvPr/>
        </p:nvSpPr>
        <p:spPr>
          <a:xfrm>
            <a:off x="5238114" y="5619240"/>
            <a:ext cx="603050"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dirty="0">
                <a:solidFill>
                  <a:schemeClr val="bg1"/>
                </a:solidFill>
                <a:latin typeface="Trebuchet MS" panose="020B0603020202020204" pitchFamily="34" charset="0"/>
              </a:rPr>
              <a:t>Day</a:t>
            </a:r>
          </a:p>
        </p:txBody>
      </p:sp>
      <p:graphicFrame>
        <p:nvGraphicFramePr>
          <p:cNvPr id="7" name="Chart 6">
            <a:extLst>
              <a:ext uri="{FF2B5EF4-FFF2-40B4-BE49-F238E27FC236}">
                <a16:creationId xmlns:a16="http://schemas.microsoft.com/office/drawing/2014/main" id="{AFC90C50-2894-4D2A-864B-C38E6FE73189}"/>
              </a:ext>
            </a:extLst>
          </p:cNvPr>
          <p:cNvGraphicFramePr/>
          <p:nvPr>
            <p:extLst>
              <p:ext uri="{D42A27DB-BD31-4B8C-83A1-F6EECF244321}">
                <p14:modId xmlns:p14="http://schemas.microsoft.com/office/powerpoint/2010/main" val="155408107"/>
              </p:ext>
            </p:extLst>
          </p:nvPr>
        </p:nvGraphicFramePr>
        <p:xfrm>
          <a:off x="1828800" y="1613598"/>
          <a:ext cx="7315200" cy="391090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71685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Title &amp; Bullet">
  <a:themeElements>
    <a:clrScheme name="Custom 1">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sz="1400" dirty="0" smtClean="0">
            <a:solidFill>
              <a:schemeClr val="bg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Title &amp; Bullet">
  <a:themeElements>
    <a:clrScheme name="Custom 1">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sz="1400" dirty="0" smtClean="0">
            <a:solidFill>
              <a:schemeClr val="bg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Gallery">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6.xml><?xml version="1.0" encoding="utf-8"?>
<a:theme xmlns:a="http://schemas.openxmlformats.org/drawingml/2006/main" name="4_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Title &amp; Bullet">
  <a:themeElements>
    <a:clrScheme name="Custom 1">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4CF33B71089DC448F3A861CCE49DD4C" ma:contentTypeVersion="6" ma:contentTypeDescription="Create a new document." ma:contentTypeScope="" ma:versionID="055b4585b017200913b2de69e56facba">
  <xsd:schema xmlns:xsd="http://www.w3.org/2001/XMLSchema" xmlns:xs="http://www.w3.org/2001/XMLSchema" xmlns:p="http://schemas.microsoft.com/office/2006/metadata/properties" xmlns:ns3="33156d47-4ed2-41b4-b82d-0bdc41d51c72" xmlns:ns4="eac25ff7-bb51-4c67-b289-9013749df816" targetNamespace="http://schemas.microsoft.com/office/2006/metadata/properties" ma:root="true" ma:fieldsID="3e7ed0295b1edb71ed1c82dfbc8434c4" ns3:_="" ns4:_="">
    <xsd:import namespace="33156d47-4ed2-41b4-b82d-0bdc41d51c72"/>
    <xsd:import namespace="eac25ff7-bb51-4c67-b289-9013749df816"/>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156d47-4ed2-41b4-b82d-0bdc41d51c7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c25ff7-bb51-4c67-b289-9013749df81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11DB0F1-4F99-46E3-8D06-8A44B66BE2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156d47-4ed2-41b4-b82d-0bdc41d51c72"/>
    <ds:schemaRef ds:uri="eac25ff7-bb51-4c67-b289-9013749df8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F88E22E-2A4B-4FB1-9848-BF16E7DBE74B}">
  <ds:schemaRef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http://www.w3.org/XML/1998/namespace"/>
    <ds:schemaRef ds:uri="eac25ff7-bb51-4c67-b289-9013749df816"/>
    <ds:schemaRef ds:uri="http://purl.org/dc/terms/"/>
    <ds:schemaRef ds:uri="http://schemas.microsoft.com/office/infopath/2007/PartnerControls"/>
    <ds:schemaRef ds:uri="33156d47-4ed2-41b4-b82d-0bdc41d51c72"/>
    <ds:schemaRef ds:uri="http://purl.org/dc/dcmitype/"/>
  </ds:schemaRefs>
</ds:datastoreItem>
</file>

<file path=customXml/itemProps3.xml><?xml version="1.0" encoding="utf-8"?>
<ds:datastoreItem xmlns:ds="http://schemas.openxmlformats.org/officeDocument/2006/customXml" ds:itemID="{E29B7386-0C5E-43DB-8BF1-052EEAD5F5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1472</TotalTime>
  <Words>3146</Words>
  <Application>Microsoft Office PowerPoint</Application>
  <PresentationFormat>Custom</PresentationFormat>
  <Paragraphs>285</Paragraphs>
  <Slides>28</Slides>
  <Notes>28</Notes>
  <HiddenSlides>5</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28</vt:i4>
      </vt:variant>
    </vt:vector>
  </HeadingPairs>
  <TitlesOfParts>
    <vt:vector size="44" baseType="lpstr">
      <vt:lpstr>Noto Sans Symbols</vt:lpstr>
      <vt:lpstr>Questrial</vt:lpstr>
      <vt:lpstr>Arial</vt:lpstr>
      <vt:lpstr>Century Gothic</vt:lpstr>
      <vt:lpstr>Consolas</vt:lpstr>
      <vt:lpstr>Gill Sans MT</vt:lpstr>
      <vt:lpstr>Open Sans</vt:lpstr>
      <vt:lpstr>Trebuchet MS</vt:lpstr>
      <vt:lpstr>Wingdings</vt:lpstr>
      <vt:lpstr>Title &amp; Bullet</vt:lpstr>
      <vt:lpstr>1_Title &amp; Bullet</vt:lpstr>
      <vt:lpstr>2_Title &amp; Bullet</vt:lpstr>
      <vt:lpstr>3_Title &amp; Bullet</vt:lpstr>
      <vt:lpstr>1_Gallery</vt:lpstr>
      <vt:lpstr>4_Title &amp; Bullet</vt:lpstr>
      <vt:lpstr>5_Title &amp; Bullet</vt:lpstr>
      <vt:lpstr>Accelerating data Engineering Pipelines</vt:lpstr>
      <vt:lpstr>Agenda</vt:lpstr>
      <vt:lpstr>Agenda – Part 3</vt:lpstr>
      <vt:lpstr>Data Quality</vt:lpstr>
      <vt:lpstr>Becoming a data Detective</vt:lpstr>
      <vt:lpstr>What is Wrong with This data?</vt:lpstr>
      <vt:lpstr>What is Wrong with This data?</vt:lpstr>
      <vt:lpstr>What is Wrong with This data?</vt:lpstr>
      <vt:lpstr>What is Wrong with This data?</vt:lpstr>
      <vt:lpstr>What is Wrong with This data?</vt:lpstr>
      <vt:lpstr>What is Wrong with This data?</vt:lpstr>
      <vt:lpstr>Interactive Dashboards</vt:lpstr>
      <vt:lpstr>The Internet</vt:lpstr>
      <vt:lpstr>A Dashboard data Pipeline</vt:lpstr>
      <vt:lpstr>Dashboards for Big data</vt:lpstr>
      <vt:lpstr>Making a Good Dashboard</vt:lpstr>
      <vt:lpstr>Plotly Dash</vt:lpstr>
      <vt:lpstr>Plotly DASH</vt:lpstr>
      <vt:lpstr>Making a Good Dashboard</vt:lpstr>
      <vt:lpstr>Making a Good Dashboard</vt:lpstr>
      <vt:lpstr>Making a Good Dashboard</vt:lpstr>
      <vt:lpstr>PowerPoint Presentation</vt:lpstr>
      <vt:lpstr>Next Steps</vt:lpstr>
      <vt:lpstr>Other Tools</vt:lpstr>
      <vt:lpstr>ENABLING PORTABILITY WITH NGC CONTAINERS</vt:lpstr>
      <vt:lpstr>NEXT STEPS FOR THIS CLASS</vt:lpstr>
      <vt:lpstr>Closing Thoughts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deep learning</dc:title>
  <dc:creator>Danielle Detering</dc:creator>
  <cp:lastModifiedBy>Danielle Detering</cp:lastModifiedBy>
  <cp:revision>96</cp:revision>
  <dcterms:created xsi:type="dcterms:W3CDTF">2020-10-29T02:12:23Z</dcterms:created>
  <dcterms:modified xsi:type="dcterms:W3CDTF">2021-11-30T20:20:09Z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558183-044c-4105-8d9c-cea02a2a3d86_Enabled">
    <vt:lpwstr>True</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Owner">
    <vt:lpwstr>ddetering@nvidia.com</vt:lpwstr>
  </property>
  <property fmtid="{D5CDD505-2E9C-101B-9397-08002B2CF9AE}" pid="5" name="MSIP_Label_6b558183-044c-4105-8d9c-cea02a2a3d86_SetDate">
    <vt:lpwstr>2020-10-29T02:49:33.9618717Z</vt:lpwstr>
  </property>
  <property fmtid="{D5CDD505-2E9C-101B-9397-08002B2CF9AE}" pid="6" name="MSIP_Label_6b558183-044c-4105-8d9c-cea02a2a3d86_Name">
    <vt:lpwstr>Unrestricted</vt:lpwstr>
  </property>
  <property fmtid="{D5CDD505-2E9C-101B-9397-08002B2CF9AE}" pid="7" name="MSIP_Label_6b558183-044c-4105-8d9c-cea02a2a3d86_Application">
    <vt:lpwstr>Microsoft Azure Information Protection</vt:lpwstr>
  </property>
  <property fmtid="{D5CDD505-2E9C-101B-9397-08002B2CF9AE}" pid="8" name="MSIP_Label_6b558183-044c-4105-8d9c-cea02a2a3d86_Extended_MSFT_Method">
    <vt:lpwstr>Automatic</vt:lpwstr>
  </property>
  <property fmtid="{D5CDD505-2E9C-101B-9397-08002B2CF9AE}" pid="9" name="Sensitivity">
    <vt:lpwstr>Unrestricted</vt:lpwstr>
  </property>
</Properties>
</file>

<file path=docProps/thumbnail.jpeg>
</file>